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Hind Vadodara"/>
      <p:regular r:id="rId21"/>
      <p:bold r:id="rId22"/>
    </p:embeddedFont>
    <p:embeddedFont>
      <p:font typeface="Staatliches"/>
      <p:regular r:id="rId23"/>
    </p:embeddedFont>
    <p:embeddedFont>
      <p:font typeface="PT Serif"/>
      <p:regular r:id="rId24"/>
      <p:bold r:id="rId25"/>
      <p:italic r:id="rId26"/>
      <p:boldItalic r:id="rId27"/>
    </p:embeddedFont>
    <p:embeddedFont>
      <p:font typeface="Hind Vadodara Light"/>
      <p:regular r:id="rId28"/>
      <p:bold r:id="rId29"/>
    </p:embeddedFont>
    <p:embeddedFont>
      <p:font typeface="Thasadith"/>
      <p:regular r:id="rId30"/>
      <p:bold r:id="rId31"/>
      <p:italic r:id="rId32"/>
      <p:boldItalic r:id="rId33"/>
    </p:embeddedFont>
    <p:embeddedFont>
      <p:font typeface="Hind Vadodara Medium"/>
      <p:regular r:id="rId34"/>
      <p:bold r:id="rId35"/>
    </p:embeddedFont>
    <p:embeddedFont>
      <p:font typeface="Work Sans Regular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HindVadodara-bold.fntdata"/><Relationship Id="rId21" Type="http://schemas.openxmlformats.org/officeDocument/2006/relationships/font" Target="fonts/HindVadodara-regular.fntdata"/><Relationship Id="rId24" Type="http://schemas.openxmlformats.org/officeDocument/2006/relationships/font" Target="fonts/PTSerif-regular.fntdata"/><Relationship Id="rId23" Type="http://schemas.openxmlformats.org/officeDocument/2006/relationships/font" Target="fonts/Staatliches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TSerif-italic.fntdata"/><Relationship Id="rId25" Type="http://schemas.openxmlformats.org/officeDocument/2006/relationships/font" Target="fonts/PTSerif-bold.fntdata"/><Relationship Id="rId28" Type="http://schemas.openxmlformats.org/officeDocument/2006/relationships/font" Target="fonts/HindVadodaraLight-regular.fntdata"/><Relationship Id="rId27" Type="http://schemas.openxmlformats.org/officeDocument/2006/relationships/font" Target="fonts/PTSerif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HindVadodaraL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Thasadith-bold.fntdata"/><Relationship Id="rId30" Type="http://schemas.openxmlformats.org/officeDocument/2006/relationships/font" Target="fonts/Thasadith-regular.fntdata"/><Relationship Id="rId11" Type="http://schemas.openxmlformats.org/officeDocument/2006/relationships/slide" Target="slides/slide6.xml"/><Relationship Id="rId33" Type="http://schemas.openxmlformats.org/officeDocument/2006/relationships/font" Target="fonts/Thasadith-boldItalic.fntdata"/><Relationship Id="rId10" Type="http://schemas.openxmlformats.org/officeDocument/2006/relationships/slide" Target="slides/slide5.xml"/><Relationship Id="rId32" Type="http://schemas.openxmlformats.org/officeDocument/2006/relationships/font" Target="fonts/Thasadith-italic.fntdata"/><Relationship Id="rId13" Type="http://schemas.openxmlformats.org/officeDocument/2006/relationships/slide" Target="slides/slide8.xml"/><Relationship Id="rId35" Type="http://schemas.openxmlformats.org/officeDocument/2006/relationships/font" Target="fonts/HindVadodaraMedium-bold.fntdata"/><Relationship Id="rId12" Type="http://schemas.openxmlformats.org/officeDocument/2006/relationships/slide" Target="slides/slide7.xml"/><Relationship Id="rId34" Type="http://schemas.openxmlformats.org/officeDocument/2006/relationships/font" Target="fonts/HindVadodaraMedium-regular.fntdata"/><Relationship Id="rId15" Type="http://schemas.openxmlformats.org/officeDocument/2006/relationships/slide" Target="slides/slide10.xml"/><Relationship Id="rId37" Type="http://schemas.openxmlformats.org/officeDocument/2006/relationships/font" Target="fonts/WorkSansRegular-bold.fntdata"/><Relationship Id="rId14" Type="http://schemas.openxmlformats.org/officeDocument/2006/relationships/slide" Target="slides/slide9.xml"/><Relationship Id="rId36" Type="http://schemas.openxmlformats.org/officeDocument/2006/relationships/font" Target="fonts/WorkSansRegular-regular.fntdata"/><Relationship Id="rId17" Type="http://schemas.openxmlformats.org/officeDocument/2006/relationships/slide" Target="slides/slide12.xml"/><Relationship Id="rId39" Type="http://schemas.openxmlformats.org/officeDocument/2006/relationships/font" Target="fonts/WorkSansRegular-boldItalic.fntdata"/><Relationship Id="rId16" Type="http://schemas.openxmlformats.org/officeDocument/2006/relationships/slide" Target="slides/slide11.xml"/><Relationship Id="rId38" Type="http://schemas.openxmlformats.org/officeDocument/2006/relationships/font" Target="fonts/WorkSansRegular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78" name="Shape 13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9" name="Google Shape;1327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80" name="Google Shape;1328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07" name="Shape 13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8" name="Google Shape;13408;g86630ed6af_0_13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09" name="Google Shape;13409;g86630ed6af_0_13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28" name="Shape 13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9" name="Google Shape;13429;g86630ed6af_0_13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30" name="Google Shape;13430;g86630ed6af_0_13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43" name="Shape 13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4" name="Google Shape;13444;g86630ed6af_0_13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45" name="Google Shape;13445;g86630ed6af_0_13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63" name="Shape 13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4" name="Google Shape;13464;g86630ed6af_0_13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65" name="Google Shape;13465;g86630ed6af_0_13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 =  number of presambled points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75" name="Shape 13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6" name="Google Shape;13476;g86630ed6af_0_13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77" name="Google Shape;13477;g86630ed6af_0_13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81" name="Shape 13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2" name="Google Shape;13482;g86630ed6af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83" name="Google Shape;13483;g86630ed6af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98" name="Shape 1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9" name="Google Shape;13299;g86630ed6af_0_13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0" name="Google Shape;13300;g86630ed6af_0_13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17" name="Shape 13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8" name="Google Shape;13318;g86630ed6af_0_13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9" name="Google Shape;13319;g86630ed6af_0_13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35" name="Shape 13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6" name="Google Shape;13336;g86630ed6af_0_13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37" name="Google Shape;13337;g86630ed6af_0_13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. Last but not the least, the exact geodesic distance should be used to enforce the minimum distance constraint between any pair of samples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50" name="Shape 1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1" name="Google Shape;13351;g86630ed6af_0_13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52" name="Google Shape;13352;g86630ed6af_0_13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61" name="Shape 13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2" name="Google Shape;13362;g86630ed6af_0_13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63" name="Google Shape;13363;g86630ed6af_0_13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72" name="Shape 13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3" name="Google Shape;13373;g86630ed6af_0_13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4" name="Google Shape;13374;g86630ed6af_0_13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83" name="Shape 13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4" name="Google Shape;13384;g8d9d86a67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85" name="Google Shape;13385;g8d9d86a67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90" name="Shape 13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1" name="Google Shape;13391;g86630ed6af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92" name="Google Shape;13392;g86630ed6af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10" name="Google Shape;10;p2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4" name="Google Shape;514;p2"/>
          <p:cNvSpPr/>
          <p:nvPr/>
        </p:nvSpPr>
        <p:spPr>
          <a:xfrm>
            <a:off x="-22700" y="2759775"/>
            <a:ext cx="9166741" cy="1972772"/>
          </a:xfrm>
          <a:custGeom>
            <a:rect b="b" l="l" r="r" t="t"/>
            <a:pathLst>
              <a:path extrusionOk="0" h="21071" w="59423">
                <a:moveTo>
                  <a:pt x="1" y="1"/>
                </a:moveTo>
                <a:lnTo>
                  <a:pt x="1" y="21070"/>
                </a:lnTo>
                <a:lnTo>
                  <a:pt x="59423" y="21070"/>
                </a:lnTo>
                <a:lnTo>
                  <a:pt x="59423" y="1"/>
                </a:lnTo>
                <a:close/>
              </a:path>
            </a:pathLst>
          </a:custGeom>
          <a:solidFill>
            <a:srgbClr val="E2D0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2"/>
          <p:cNvSpPr txBox="1"/>
          <p:nvPr>
            <p:ph type="ctrTitle"/>
          </p:nvPr>
        </p:nvSpPr>
        <p:spPr>
          <a:xfrm rot="771">
            <a:off x="614125" y="1545925"/>
            <a:ext cx="66894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Thasadith"/>
              <a:buNone/>
              <a:defRPr sz="5200">
                <a:solidFill>
                  <a:schemeClr val="accent1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Thasadith"/>
              <a:buNone/>
              <a:defRPr sz="5200">
                <a:solidFill>
                  <a:schemeClr val="accent1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Thasadith"/>
              <a:buNone/>
              <a:defRPr sz="5200">
                <a:solidFill>
                  <a:schemeClr val="accent1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Thasadith"/>
              <a:buNone/>
              <a:defRPr sz="5200">
                <a:solidFill>
                  <a:schemeClr val="accent1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Thasadith"/>
              <a:buNone/>
              <a:defRPr sz="5200">
                <a:solidFill>
                  <a:schemeClr val="accent1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Thasadith"/>
              <a:buNone/>
              <a:defRPr sz="5200">
                <a:solidFill>
                  <a:schemeClr val="accent1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Thasadith"/>
              <a:buNone/>
              <a:defRPr sz="5200">
                <a:solidFill>
                  <a:schemeClr val="accent1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Thasadith"/>
              <a:buNone/>
              <a:defRPr sz="5200">
                <a:solidFill>
                  <a:schemeClr val="accent1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/>
        </p:txBody>
      </p:sp>
      <p:sp>
        <p:nvSpPr>
          <p:cNvPr id="516" name="Google Shape;516;p2"/>
          <p:cNvSpPr txBox="1"/>
          <p:nvPr>
            <p:ph idx="1" type="subTitle"/>
          </p:nvPr>
        </p:nvSpPr>
        <p:spPr>
          <a:xfrm rot="1323">
            <a:off x="720000" y="2651500"/>
            <a:ext cx="46761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erif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91" name="Shape 4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92" name="Google Shape;4592;p11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4593" name="Google Shape;4593;p11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11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11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11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11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11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11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11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11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11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11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11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11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11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11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11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11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11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11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11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11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11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11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11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11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11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11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11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11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11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11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11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11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11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11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11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11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11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11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11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11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11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11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11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11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11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11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11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11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11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11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11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11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11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11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11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11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11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11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11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11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11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11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11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11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11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11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11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11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11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11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11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11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11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11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11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11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11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11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11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11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11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11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11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11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11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11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11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11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11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11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11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11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11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11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11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11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11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11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11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11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11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11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11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11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11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11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11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11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11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11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11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11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11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11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11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11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11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11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11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11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11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11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11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11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11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11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11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11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11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11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11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11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11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11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11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11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11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11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11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11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11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11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11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11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11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11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11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11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11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11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11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11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11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11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11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11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11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11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11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11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11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11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11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11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11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11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11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11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11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11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11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11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11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11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11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11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11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11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11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11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11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11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11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11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11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11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11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11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11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11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11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11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11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11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11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11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11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11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11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11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11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11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11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11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11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11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11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11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11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11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11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11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11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11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11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11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11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11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11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11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11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11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11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11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11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11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11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11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11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11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11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11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11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11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11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11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11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11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11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11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11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11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11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11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11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11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11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11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11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11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11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11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11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11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11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11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11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11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11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11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11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11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11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11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11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11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11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11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11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11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11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11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11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11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11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11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11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11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11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11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11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11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11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11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11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11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11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11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11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11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11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11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11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11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11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11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11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11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11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11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11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11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11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11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11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11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11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11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11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11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11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11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11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11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11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11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11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11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11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11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11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11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11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11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11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11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11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11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11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11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11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11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11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11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11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11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11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11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11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11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11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11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11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11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11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11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11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11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11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11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11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11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11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11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11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11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11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11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11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11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11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11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11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11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11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11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11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11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11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11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11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11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11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11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11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11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11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11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11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11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11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11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11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11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11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11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11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11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11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11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11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11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11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11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11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11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11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11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11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11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11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11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11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11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11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11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11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11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11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11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11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11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11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11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11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11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11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11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11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11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11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11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11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11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11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11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11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11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11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11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11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11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11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11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11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11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11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11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11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11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11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11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11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11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11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11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11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11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11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11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11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11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11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11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11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11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11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11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11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11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11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11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11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11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11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11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11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11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11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11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11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11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11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11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11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11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11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11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11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11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11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11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11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11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11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11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11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11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11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11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11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11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11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11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11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11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11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11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11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11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11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11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11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97" name="Google Shape;5097;p11"/>
          <p:cNvSpPr txBox="1"/>
          <p:nvPr>
            <p:ph type="title"/>
          </p:nvPr>
        </p:nvSpPr>
        <p:spPr>
          <a:xfrm>
            <a:off x="981075" y="2079600"/>
            <a:ext cx="2857500" cy="10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Hind Vadodara Light"/>
                <a:ea typeface="Hind Vadodara Light"/>
                <a:cs typeface="Hind Vadodara Light"/>
                <a:sym typeface="Hind Vadoda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9pPr>
          </a:lstStyle>
          <a:p/>
        </p:txBody>
      </p:sp>
      <p:sp>
        <p:nvSpPr>
          <p:cNvPr id="5098" name="Google Shape;5098;p11"/>
          <p:cNvSpPr txBox="1"/>
          <p:nvPr>
            <p:ph idx="2" type="title"/>
          </p:nvPr>
        </p:nvSpPr>
        <p:spPr>
          <a:xfrm>
            <a:off x="618125" y="344700"/>
            <a:ext cx="4382400" cy="7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99" name="Shape 5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00" name="Google Shape;5100;p12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5101" name="Google Shape;5101;p12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12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12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12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12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12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12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12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12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12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12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12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12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12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12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12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12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12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12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12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12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12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12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12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12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12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12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12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12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12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12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12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12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12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12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12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12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12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12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12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12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12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12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12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12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12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12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12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12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12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12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12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12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12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12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12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12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12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12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12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12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12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12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12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12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12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12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12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12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12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12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12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12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12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12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12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12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12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12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12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12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12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12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12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12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12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12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12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12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12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12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12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12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12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12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12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12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12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12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12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12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12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12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12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12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12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12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12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12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12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12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12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12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12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12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12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12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12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12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12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12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12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12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12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12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12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12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12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12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12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12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12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12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12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12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12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12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12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12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12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12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12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12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12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12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12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12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12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12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12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12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12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12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12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12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12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12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12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12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12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12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12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12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12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12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12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12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12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12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12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12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12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12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12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12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12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12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12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12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12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12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12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12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12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12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12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12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12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12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12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12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12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12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12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12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12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12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12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12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12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12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12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12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12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12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12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12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12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12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12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12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12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12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12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12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12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12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12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12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12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12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12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12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12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12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12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12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12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12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12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12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12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12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12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12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12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12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12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12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12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12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12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12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12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12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12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12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12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12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12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12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12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12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12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12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12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12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12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12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12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12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12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12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12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12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12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12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12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12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12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12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12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12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12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12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12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12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12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12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12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12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12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12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12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12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12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12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12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12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12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12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12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12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12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12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12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12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12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12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12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12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12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12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12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12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12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12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12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12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12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12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12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12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12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12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12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12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12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12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12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12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12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12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12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12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12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12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12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12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12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12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12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12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12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12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12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12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12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12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12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12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12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12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12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12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12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12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12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12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12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12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12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12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12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12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12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12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12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12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12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12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12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12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12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12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12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12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12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12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12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12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12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12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12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12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12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12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12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12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12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12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12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12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12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12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12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12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12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12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12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12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12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12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12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12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12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12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12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12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12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12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12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12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12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12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12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12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12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12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12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12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12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12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12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12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12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12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12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12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12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12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12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12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12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12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12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12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12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12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12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12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12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12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12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12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12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12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12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12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12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12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12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12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12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12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12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12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12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12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12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12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12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12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12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12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12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12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12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12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12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12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12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12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12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12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12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12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12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12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12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12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12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12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12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12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12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12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12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12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12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12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12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12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12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12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12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12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12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12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12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12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12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12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12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12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12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12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12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12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12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12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12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12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12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05" name="Google Shape;5605;p12"/>
          <p:cNvSpPr/>
          <p:nvPr/>
        </p:nvSpPr>
        <p:spPr>
          <a:xfrm>
            <a:off x="-44950" y="539501"/>
            <a:ext cx="9200315" cy="1972772"/>
          </a:xfrm>
          <a:custGeom>
            <a:rect b="b" l="l" r="r" t="t"/>
            <a:pathLst>
              <a:path extrusionOk="0" h="21071" w="59423">
                <a:moveTo>
                  <a:pt x="1" y="1"/>
                </a:moveTo>
                <a:lnTo>
                  <a:pt x="1" y="21070"/>
                </a:lnTo>
                <a:lnTo>
                  <a:pt x="59423" y="21070"/>
                </a:lnTo>
                <a:lnTo>
                  <a:pt x="5942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6" name="Google Shape;5606;p12"/>
          <p:cNvSpPr txBox="1"/>
          <p:nvPr>
            <p:ph hasCustomPrompt="1" type="title"/>
          </p:nvPr>
        </p:nvSpPr>
        <p:spPr>
          <a:xfrm rot="134">
            <a:off x="720000" y="909388"/>
            <a:ext cx="7704000" cy="12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607" name="Google Shape;5607;p12"/>
          <p:cNvSpPr txBox="1"/>
          <p:nvPr>
            <p:ph idx="1" type="subTitle"/>
          </p:nvPr>
        </p:nvSpPr>
        <p:spPr>
          <a:xfrm flipH="1">
            <a:off x="3115200" y="3671600"/>
            <a:ext cx="2913600" cy="7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9">
    <p:spTree>
      <p:nvGrpSpPr>
        <p:cNvPr id="5608" name="Shape 5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09" name="Google Shape;5609;p13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5610" name="Google Shape;5610;p13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13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13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13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13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13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13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13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13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13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13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13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13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13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13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13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13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13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13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13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13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13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13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13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13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13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13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13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13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13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13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13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13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13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13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13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13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13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13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13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13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13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13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13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13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13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13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13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13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13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13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13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13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13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13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13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13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13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13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13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13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13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13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13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13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13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13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13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13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13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13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13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13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13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13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13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13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13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13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13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13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13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13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13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13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13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13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13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13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13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13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13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13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13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13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13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13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13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13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13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13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13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13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13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13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13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13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13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13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13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13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13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13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13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13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13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13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13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13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13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13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13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13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13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13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13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13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13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13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13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13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13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13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13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13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13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13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13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13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13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13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13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13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13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13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13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13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13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13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13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13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13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13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13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13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13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13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13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13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13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13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13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13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13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13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13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13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13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13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13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13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13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13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13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13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13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13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13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13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13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13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13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13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13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13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13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13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13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13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13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13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13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13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13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13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13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13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13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13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13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13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13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13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13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13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13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13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13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13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13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13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13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13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13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13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13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13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13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13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13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13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13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13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13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13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13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13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13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13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13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13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13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13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13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13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13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13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13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13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13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13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13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13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13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13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13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13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13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13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13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13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13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13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13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13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13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13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13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13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13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13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13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13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13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13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13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13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13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13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13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13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13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13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13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13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13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13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13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13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13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13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13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13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13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13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13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13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13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13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13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13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13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13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13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13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13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13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13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13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13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13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13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13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13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13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13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13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13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13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13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13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13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13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13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13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13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13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13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13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13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13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13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13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13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13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13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13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13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13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13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13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13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13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13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13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13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13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13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13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13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13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13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13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13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13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13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13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13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13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13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13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13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13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13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13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13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13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13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13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13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13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13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13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13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13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13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13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13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13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13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13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13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13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13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13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13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13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13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13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13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13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13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13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13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13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13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13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13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13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13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13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13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13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13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13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13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13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13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13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13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13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13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13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13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13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13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13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13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13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13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13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13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13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13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13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13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13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13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13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13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13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13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13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13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13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13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13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13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13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13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13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13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13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13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13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13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13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13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13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13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13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13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13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13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13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13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13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13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13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13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13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13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13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13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13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13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13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13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13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13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13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13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13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13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13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13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13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13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13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13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13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13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13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13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13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13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13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13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13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13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13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13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13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13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13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13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13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13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13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13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13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13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13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13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13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13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13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13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13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13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13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13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13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13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14" name="Google Shape;6114;p13"/>
          <p:cNvSpPr/>
          <p:nvPr/>
        </p:nvSpPr>
        <p:spPr>
          <a:xfrm>
            <a:off x="2555700" y="2759776"/>
            <a:ext cx="6599667" cy="1972772"/>
          </a:xfrm>
          <a:custGeom>
            <a:rect b="b" l="l" r="r" t="t"/>
            <a:pathLst>
              <a:path extrusionOk="0" h="21071" w="59423">
                <a:moveTo>
                  <a:pt x="1" y="1"/>
                </a:moveTo>
                <a:lnTo>
                  <a:pt x="1" y="21070"/>
                </a:lnTo>
                <a:lnTo>
                  <a:pt x="59423" y="21070"/>
                </a:lnTo>
                <a:lnTo>
                  <a:pt x="59423" y="1"/>
                </a:lnTo>
                <a:close/>
              </a:path>
            </a:pathLst>
          </a:custGeom>
          <a:solidFill>
            <a:srgbClr val="E2D0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5" name="Google Shape;6115;p13"/>
          <p:cNvSpPr/>
          <p:nvPr/>
        </p:nvSpPr>
        <p:spPr>
          <a:xfrm>
            <a:off x="3448275" y="0"/>
            <a:ext cx="5156317" cy="5143492"/>
          </a:xfrm>
          <a:custGeom>
            <a:rect b="b" l="l" r="r" t="t"/>
            <a:pathLst>
              <a:path extrusionOk="0" h="25874" w="44656">
                <a:moveTo>
                  <a:pt x="0" y="0"/>
                </a:moveTo>
                <a:lnTo>
                  <a:pt x="0" y="25873"/>
                </a:lnTo>
                <a:lnTo>
                  <a:pt x="44656" y="25873"/>
                </a:lnTo>
                <a:lnTo>
                  <a:pt x="4465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6" name="Google Shape;6116;p13"/>
          <p:cNvSpPr txBox="1"/>
          <p:nvPr>
            <p:ph type="title"/>
          </p:nvPr>
        </p:nvSpPr>
        <p:spPr>
          <a:xfrm>
            <a:off x="618125" y="344700"/>
            <a:ext cx="2477100" cy="11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17" name="Google Shape;6117;p13"/>
          <p:cNvSpPr txBox="1"/>
          <p:nvPr>
            <p:ph hasCustomPrompt="1" idx="2" type="title"/>
          </p:nvPr>
        </p:nvSpPr>
        <p:spPr>
          <a:xfrm>
            <a:off x="4077400" y="673313"/>
            <a:ext cx="13236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None/>
              <a:defRPr b="0"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6118" name="Google Shape;6118;p13"/>
          <p:cNvSpPr txBox="1"/>
          <p:nvPr>
            <p:ph idx="1" type="subTitle"/>
          </p:nvPr>
        </p:nvSpPr>
        <p:spPr>
          <a:xfrm>
            <a:off x="5617675" y="440357"/>
            <a:ext cx="2661300" cy="4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2000"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2000"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2000"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2000"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2000"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2000"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2000"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2000"/>
            </a:lvl9pPr>
          </a:lstStyle>
          <a:p/>
        </p:txBody>
      </p:sp>
      <p:sp>
        <p:nvSpPr>
          <p:cNvPr id="6119" name="Google Shape;6119;p13"/>
          <p:cNvSpPr txBox="1"/>
          <p:nvPr>
            <p:ph idx="3" type="subTitle"/>
          </p:nvPr>
        </p:nvSpPr>
        <p:spPr>
          <a:xfrm>
            <a:off x="5624250" y="750482"/>
            <a:ext cx="24771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6120" name="Google Shape;6120;p13"/>
          <p:cNvSpPr txBox="1"/>
          <p:nvPr>
            <p:ph hasCustomPrompt="1" idx="4" type="title"/>
          </p:nvPr>
        </p:nvSpPr>
        <p:spPr>
          <a:xfrm>
            <a:off x="4077400" y="1740388"/>
            <a:ext cx="13236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None/>
              <a:defRPr b="0"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6121" name="Google Shape;6121;p13"/>
          <p:cNvSpPr txBox="1"/>
          <p:nvPr>
            <p:ph idx="5" type="subTitle"/>
          </p:nvPr>
        </p:nvSpPr>
        <p:spPr>
          <a:xfrm>
            <a:off x="5617675" y="1500963"/>
            <a:ext cx="2661300" cy="4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/>
            </a:lvl9pPr>
          </a:lstStyle>
          <a:p/>
        </p:txBody>
      </p:sp>
      <p:sp>
        <p:nvSpPr>
          <p:cNvPr id="6122" name="Google Shape;6122;p13"/>
          <p:cNvSpPr txBox="1"/>
          <p:nvPr>
            <p:ph idx="6" type="subTitle"/>
          </p:nvPr>
        </p:nvSpPr>
        <p:spPr>
          <a:xfrm>
            <a:off x="5624250" y="1811793"/>
            <a:ext cx="24771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6123" name="Google Shape;6123;p13"/>
          <p:cNvSpPr txBox="1"/>
          <p:nvPr>
            <p:ph hasCustomPrompt="1" idx="7" type="title"/>
          </p:nvPr>
        </p:nvSpPr>
        <p:spPr>
          <a:xfrm>
            <a:off x="4077400" y="2807463"/>
            <a:ext cx="13236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None/>
              <a:defRPr b="0"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6124" name="Google Shape;6124;p13"/>
          <p:cNvSpPr txBox="1"/>
          <p:nvPr>
            <p:ph idx="8" type="subTitle"/>
          </p:nvPr>
        </p:nvSpPr>
        <p:spPr>
          <a:xfrm>
            <a:off x="5617675" y="2574400"/>
            <a:ext cx="2661300" cy="4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/>
            </a:lvl9pPr>
          </a:lstStyle>
          <a:p/>
        </p:txBody>
      </p:sp>
      <p:sp>
        <p:nvSpPr>
          <p:cNvPr id="6125" name="Google Shape;6125;p13"/>
          <p:cNvSpPr txBox="1"/>
          <p:nvPr>
            <p:ph idx="9" type="subTitle"/>
          </p:nvPr>
        </p:nvSpPr>
        <p:spPr>
          <a:xfrm>
            <a:off x="5624250" y="2884580"/>
            <a:ext cx="24771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6126" name="Google Shape;6126;p13"/>
          <p:cNvSpPr txBox="1"/>
          <p:nvPr>
            <p:ph hasCustomPrompt="1" idx="13" type="title"/>
          </p:nvPr>
        </p:nvSpPr>
        <p:spPr>
          <a:xfrm>
            <a:off x="4077400" y="3874538"/>
            <a:ext cx="13236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None/>
              <a:defRPr b="0"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6127" name="Google Shape;6127;p13"/>
          <p:cNvSpPr txBox="1"/>
          <p:nvPr>
            <p:ph idx="14" type="subTitle"/>
          </p:nvPr>
        </p:nvSpPr>
        <p:spPr>
          <a:xfrm>
            <a:off x="5617675" y="3647217"/>
            <a:ext cx="2661300" cy="4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/>
            </a:lvl9pPr>
          </a:lstStyle>
          <a:p/>
        </p:txBody>
      </p:sp>
      <p:sp>
        <p:nvSpPr>
          <p:cNvPr id="6128" name="Google Shape;6128;p13"/>
          <p:cNvSpPr txBox="1"/>
          <p:nvPr>
            <p:ph idx="15" type="subTitle"/>
          </p:nvPr>
        </p:nvSpPr>
        <p:spPr>
          <a:xfrm>
            <a:off x="5624250" y="3957342"/>
            <a:ext cx="24771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2">
    <p:spTree>
      <p:nvGrpSpPr>
        <p:cNvPr id="6129" name="Shape 6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30" name="Google Shape;6130;p14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6131" name="Google Shape;6131;p14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14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14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14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14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14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14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14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14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14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14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14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14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14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14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14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14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14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14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14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14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14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14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14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14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14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14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14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14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14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14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14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14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14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14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14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14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14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14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14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14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14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14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14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14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14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14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14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14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14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14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14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14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14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14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14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14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14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14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14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14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14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14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14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14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14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14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14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14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14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14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14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14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14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14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14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14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14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14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14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14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14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14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14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14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14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14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14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14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14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14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14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14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14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14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14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14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14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14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14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14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14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14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14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14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14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14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14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14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14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14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14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14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14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14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14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14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14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14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14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14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14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14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14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14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14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14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14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14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14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14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14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14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14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14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14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14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14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14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14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14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14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14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14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14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14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14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14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14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14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14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14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14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14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14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14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14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14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14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14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14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14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14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14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14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14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14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14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14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14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14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14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14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14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14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14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14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14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14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14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14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14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14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14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14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14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14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14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14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14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14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14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14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14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14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14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14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14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14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14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14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14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14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14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14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14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14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14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14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14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14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14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14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14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14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14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14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14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14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14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14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14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14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14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14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14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14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14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14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14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14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14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14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14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14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14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14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14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14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14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14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14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14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14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14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14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14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14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14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14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14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14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14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14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14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14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14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14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14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14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14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14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14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14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14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14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14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14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14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14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14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14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14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14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14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14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14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14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14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14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14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14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14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14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14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14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14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14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14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14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14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14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14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14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14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14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14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14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14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14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14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14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14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14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14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14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14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14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14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14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14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14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14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14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14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14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14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14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14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14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14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14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14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14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14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14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14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14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14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14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14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14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14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14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14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14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14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14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14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14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14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14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14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14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14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14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14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14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14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14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14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14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14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14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14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14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14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14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14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14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14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14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14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14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14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14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14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14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14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14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14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14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14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14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14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14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14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14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14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14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14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14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14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14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14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14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14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14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14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14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14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14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14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14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14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14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14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14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14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14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14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14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14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14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14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14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14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14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14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14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14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14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14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14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14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14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14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14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14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14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14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14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14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14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14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14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14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14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14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14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14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14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14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14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14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14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14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14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14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14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14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14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14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14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14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14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14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14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14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14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14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14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14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14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14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14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14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14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14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14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14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14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14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14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14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14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14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14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14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14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14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14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14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14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14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14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14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14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14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14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14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14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14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14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14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14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14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14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14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14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14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14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14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14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14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14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14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14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14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14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14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14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14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14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35" name="Google Shape;6635;p14"/>
          <p:cNvSpPr/>
          <p:nvPr/>
        </p:nvSpPr>
        <p:spPr>
          <a:xfrm>
            <a:off x="-25" y="991600"/>
            <a:ext cx="9143986" cy="3740928"/>
          </a:xfrm>
          <a:custGeom>
            <a:rect b="b" l="l" r="r" t="t"/>
            <a:pathLst>
              <a:path extrusionOk="0" h="25874" w="44656">
                <a:moveTo>
                  <a:pt x="0" y="0"/>
                </a:moveTo>
                <a:lnTo>
                  <a:pt x="0" y="25873"/>
                </a:lnTo>
                <a:lnTo>
                  <a:pt x="44656" y="25873"/>
                </a:lnTo>
                <a:lnTo>
                  <a:pt x="4465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6" name="Google Shape;6636;p14"/>
          <p:cNvSpPr txBox="1"/>
          <p:nvPr>
            <p:ph type="ctrTitle"/>
          </p:nvPr>
        </p:nvSpPr>
        <p:spPr>
          <a:xfrm flipH="1">
            <a:off x="1080700" y="3469575"/>
            <a:ext cx="1934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637" name="Google Shape;6637;p14"/>
          <p:cNvSpPr txBox="1"/>
          <p:nvPr>
            <p:ph idx="1" type="subTitle"/>
          </p:nvPr>
        </p:nvSpPr>
        <p:spPr>
          <a:xfrm flipH="1">
            <a:off x="965200" y="2157375"/>
            <a:ext cx="2165400" cy="13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638" name="Google Shape;6638;p14"/>
          <p:cNvSpPr txBox="1"/>
          <p:nvPr>
            <p:ph idx="2" type="ctrTitle"/>
          </p:nvPr>
        </p:nvSpPr>
        <p:spPr>
          <a:xfrm flipH="1">
            <a:off x="3604800" y="3469575"/>
            <a:ext cx="1934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639" name="Google Shape;6639;p14"/>
          <p:cNvSpPr txBox="1"/>
          <p:nvPr>
            <p:ph idx="3" type="subTitle"/>
          </p:nvPr>
        </p:nvSpPr>
        <p:spPr>
          <a:xfrm flipH="1">
            <a:off x="3489300" y="2157375"/>
            <a:ext cx="2165400" cy="13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640" name="Google Shape;6640;p14"/>
          <p:cNvSpPr txBox="1"/>
          <p:nvPr>
            <p:ph idx="4" type="ctrTitle"/>
          </p:nvPr>
        </p:nvSpPr>
        <p:spPr>
          <a:xfrm flipH="1">
            <a:off x="6128900" y="3469575"/>
            <a:ext cx="1934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641" name="Google Shape;6641;p14"/>
          <p:cNvSpPr txBox="1"/>
          <p:nvPr>
            <p:ph idx="5" type="subTitle"/>
          </p:nvPr>
        </p:nvSpPr>
        <p:spPr>
          <a:xfrm flipH="1">
            <a:off x="6013400" y="2157375"/>
            <a:ext cx="2165400" cy="13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642" name="Google Shape;6642;p14"/>
          <p:cNvSpPr txBox="1"/>
          <p:nvPr>
            <p:ph idx="6" type="title"/>
          </p:nvPr>
        </p:nvSpPr>
        <p:spPr>
          <a:xfrm>
            <a:off x="2233200" y="344700"/>
            <a:ext cx="6293400" cy="7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2_1">
    <p:spTree>
      <p:nvGrpSpPr>
        <p:cNvPr id="6643" name="Shape 6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44" name="Google Shape;6644;p15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6645" name="Google Shape;6645;p15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15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15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15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15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15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15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15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15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15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15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15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15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15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15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15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15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15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15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15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15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15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15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15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15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15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15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15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15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15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15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15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15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15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15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15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15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15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15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15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15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15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15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15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15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15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15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15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15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15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15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15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15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15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15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15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15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15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15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15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15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15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15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15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15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15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15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15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15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15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15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15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15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15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15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15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15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15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15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15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15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15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15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15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15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15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15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15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15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15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15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15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15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15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15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15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15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15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15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15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15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15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15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15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15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15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15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15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15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15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15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15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15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15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15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15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15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15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15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15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15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15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15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15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15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15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15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15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15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15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15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15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15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15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15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15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15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15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15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15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15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15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15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15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15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15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15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15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15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15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15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15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15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15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15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15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15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15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15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15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15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15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15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15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15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15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15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15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15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15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15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15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15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15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15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15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15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15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15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15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15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15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15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15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15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15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15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15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15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15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15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15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15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15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15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15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15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15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15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15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15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15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15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15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15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15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15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15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15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15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15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15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15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15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15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15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15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15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15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15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15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15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15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15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15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15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15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15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15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15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15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15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15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15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15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15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15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15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15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15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15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15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15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15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15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15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15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15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15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15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15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15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15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15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15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15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15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15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15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15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15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15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15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15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15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15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15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15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15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15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15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15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15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15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15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15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15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15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15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15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15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15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15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15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15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15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15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15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15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15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15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15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15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15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15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15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15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15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15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15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15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15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15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15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15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15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15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15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15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15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15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15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15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15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15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15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15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15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15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15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15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15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15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15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15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15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15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15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15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15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15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15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15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15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15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15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15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15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15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15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15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15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15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15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15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15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15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15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15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15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15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15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15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15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15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15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15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15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15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15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15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15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15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15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15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15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15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15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15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15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15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15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15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15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15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15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15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15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15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15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15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15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15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15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15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15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15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15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15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15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15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15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15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15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15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15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15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15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15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15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15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15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15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15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15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15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15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15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15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15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15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15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15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15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15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15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15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15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15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15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15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15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15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15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15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15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15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15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15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15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15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15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15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15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15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15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15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15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15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15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15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15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15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15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15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15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15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15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15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15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15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15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15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15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15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15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15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15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15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15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15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15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15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15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15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15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15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15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15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15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15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15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15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15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15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15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15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15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15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15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15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15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15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15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15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15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15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15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15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15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15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15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15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15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15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15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15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15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15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15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15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15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15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15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49" name="Google Shape;7149;p15"/>
          <p:cNvSpPr/>
          <p:nvPr/>
        </p:nvSpPr>
        <p:spPr>
          <a:xfrm>
            <a:off x="-22700" y="2759775"/>
            <a:ext cx="9166741" cy="1972772"/>
          </a:xfrm>
          <a:custGeom>
            <a:rect b="b" l="l" r="r" t="t"/>
            <a:pathLst>
              <a:path extrusionOk="0" h="21071" w="59423">
                <a:moveTo>
                  <a:pt x="1" y="1"/>
                </a:moveTo>
                <a:lnTo>
                  <a:pt x="1" y="21070"/>
                </a:lnTo>
                <a:lnTo>
                  <a:pt x="59423" y="21070"/>
                </a:lnTo>
                <a:lnTo>
                  <a:pt x="59423" y="1"/>
                </a:lnTo>
                <a:close/>
              </a:path>
            </a:pathLst>
          </a:custGeom>
          <a:solidFill>
            <a:srgbClr val="E2D0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0" name="Google Shape;7150;p15"/>
          <p:cNvSpPr txBox="1"/>
          <p:nvPr>
            <p:ph type="title"/>
          </p:nvPr>
        </p:nvSpPr>
        <p:spPr>
          <a:xfrm>
            <a:off x="598850" y="346600"/>
            <a:ext cx="31749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9pPr>
          </a:lstStyle>
          <a:p/>
        </p:txBody>
      </p:sp>
      <p:sp>
        <p:nvSpPr>
          <p:cNvPr id="7151" name="Google Shape;7151;p15"/>
          <p:cNvSpPr txBox="1"/>
          <p:nvPr>
            <p:ph idx="1" type="subTitle"/>
          </p:nvPr>
        </p:nvSpPr>
        <p:spPr>
          <a:xfrm>
            <a:off x="1450359" y="1464850"/>
            <a:ext cx="1765500" cy="5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/>
        </p:txBody>
      </p:sp>
      <p:sp>
        <p:nvSpPr>
          <p:cNvPr id="7152" name="Google Shape;7152;p15"/>
          <p:cNvSpPr txBox="1"/>
          <p:nvPr>
            <p:ph idx="2" type="subTitle"/>
          </p:nvPr>
        </p:nvSpPr>
        <p:spPr>
          <a:xfrm>
            <a:off x="1442275" y="1840275"/>
            <a:ext cx="17655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7153" name="Google Shape;7153;p15"/>
          <p:cNvSpPr txBox="1"/>
          <p:nvPr>
            <p:ph idx="3" type="subTitle"/>
          </p:nvPr>
        </p:nvSpPr>
        <p:spPr>
          <a:xfrm>
            <a:off x="1450359" y="2957625"/>
            <a:ext cx="1765500" cy="5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/>
        </p:txBody>
      </p:sp>
      <p:sp>
        <p:nvSpPr>
          <p:cNvPr id="7154" name="Google Shape;7154;p15"/>
          <p:cNvSpPr txBox="1"/>
          <p:nvPr>
            <p:ph idx="4" type="subTitle"/>
          </p:nvPr>
        </p:nvSpPr>
        <p:spPr>
          <a:xfrm>
            <a:off x="1442275" y="3333050"/>
            <a:ext cx="17655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7155" name="Google Shape;7155;p15"/>
          <p:cNvSpPr txBox="1"/>
          <p:nvPr>
            <p:ph idx="5" type="subTitle"/>
          </p:nvPr>
        </p:nvSpPr>
        <p:spPr>
          <a:xfrm>
            <a:off x="4792397" y="1464850"/>
            <a:ext cx="1757400" cy="5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/>
        </p:txBody>
      </p:sp>
      <p:sp>
        <p:nvSpPr>
          <p:cNvPr id="7156" name="Google Shape;7156;p15"/>
          <p:cNvSpPr txBox="1"/>
          <p:nvPr>
            <p:ph idx="6" type="subTitle"/>
          </p:nvPr>
        </p:nvSpPr>
        <p:spPr>
          <a:xfrm>
            <a:off x="4784350" y="1840275"/>
            <a:ext cx="17574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7157" name="Google Shape;7157;p15"/>
          <p:cNvSpPr txBox="1"/>
          <p:nvPr>
            <p:ph idx="7" type="subTitle"/>
          </p:nvPr>
        </p:nvSpPr>
        <p:spPr>
          <a:xfrm>
            <a:off x="4792397" y="2957625"/>
            <a:ext cx="1757400" cy="5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/>
        </p:txBody>
      </p:sp>
      <p:sp>
        <p:nvSpPr>
          <p:cNvPr id="7158" name="Google Shape;7158;p15"/>
          <p:cNvSpPr txBox="1"/>
          <p:nvPr>
            <p:ph idx="8" type="subTitle"/>
          </p:nvPr>
        </p:nvSpPr>
        <p:spPr>
          <a:xfrm>
            <a:off x="4784350" y="3333050"/>
            <a:ext cx="17574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spTree>
      <p:nvGrpSpPr>
        <p:cNvPr id="7159" name="Shape 7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60" name="Google Shape;7160;p16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7161" name="Google Shape;7161;p16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16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16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16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16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16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16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16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16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16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16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16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16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16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16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16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16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16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16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16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16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16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16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16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16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16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16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16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16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16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16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16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16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16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16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16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16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16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16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16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16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16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16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16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16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16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16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16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16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16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16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16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16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16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16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16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16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16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16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16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16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16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16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16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16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16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16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16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16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16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16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16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16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16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16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16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16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16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16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16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16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16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16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16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16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16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16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16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16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16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16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16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16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16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16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16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16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16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16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16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16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16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16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16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16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16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16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16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16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16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16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16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16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16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16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16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16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16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16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16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16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16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16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16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16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16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16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16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16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16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16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16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16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16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16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16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16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16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16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16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16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16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16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16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16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16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16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16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16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16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16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16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16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16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16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16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16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16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16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16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16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16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16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16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16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16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16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16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16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16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16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16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16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16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16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16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16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16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16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16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16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16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16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16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16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16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16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16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16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16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16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16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16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16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16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16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16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16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16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16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16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16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16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16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16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16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16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16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16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16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16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16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16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16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16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16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16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16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16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16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16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16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16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16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16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16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16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16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16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16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16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16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16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16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16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16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16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16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16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16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16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16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16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16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16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16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16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16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16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16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16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16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16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16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16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16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16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16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16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16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16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16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16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16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16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16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16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16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16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16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16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16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16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16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16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16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16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16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16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16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16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16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16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16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16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16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16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16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16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16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16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16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16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16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16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16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16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16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16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16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16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16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16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16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16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16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16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16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16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16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16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16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16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16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16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16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16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16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16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16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16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16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16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16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16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16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16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16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16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16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16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16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16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16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16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16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16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16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16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16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16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16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16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16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16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16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16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16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16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16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16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16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16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16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16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16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16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16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16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16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16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16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16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16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16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16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16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16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16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16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16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16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16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16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16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16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16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16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16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16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16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16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16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16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16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16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16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16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16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16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16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16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16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16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16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16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16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16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16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16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16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16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16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16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16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16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16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16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16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16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16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16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16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16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16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16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16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16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16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16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16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16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16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16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16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16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16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16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16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16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16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16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16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16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16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16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16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16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16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16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16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16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16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16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16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16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16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16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16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16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16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16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16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16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16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16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16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16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16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16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16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16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16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16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16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16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16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16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16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16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16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16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16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16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16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16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16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16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16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16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16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16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16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16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16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16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16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16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16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16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16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16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16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16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16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16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16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16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16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16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16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16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16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16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65" name="Google Shape;7665;p16"/>
          <p:cNvSpPr/>
          <p:nvPr/>
        </p:nvSpPr>
        <p:spPr>
          <a:xfrm>
            <a:off x="-25" y="991600"/>
            <a:ext cx="9143986" cy="3740928"/>
          </a:xfrm>
          <a:custGeom>
            <a:rect b="b" l="l" r="r" t="t"/>
            <a:pathLst>
              <a:path extrusionOk="0" h="25874" w="44656">
                <a:moveTo>
                  <a:pt x="0" y="0"/>
                </a:moveTo>
                <a:lnTo>
                  <a:pt x="0" y="25873"/>
                </a:lnTo>
                <a:lnTo>
                  <a:pt x="44656" y="25873"/>
                </a:lnTo>
                <a:lnTo>
                  <a:pt x="4465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6" name="Google Shape;7666;p16"/>
          <p:cNvSpPr txBox="1"/>
          <p:nvPr>
            <p:ph type="ctrTitle"/>
          </p:nvPr>
        </p:nvSpPr>
        <p:spPr>
          <a:xfrm flipH="1">
            <a:off x="959801" y="1457912"/>
            <a:ext cx="1560600" cy="55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667" name="Google Shape;7667;p16"/>
          <p:cNvSpPr txBox="1"/>
          <p:nvPr>
            <p:ph idx="1" type="subTitle"/>
          </p:nvPr>
        </p:nvSpPr>
        <p:spPr>
          <a:xfrm flipH="1">
            <a:off x="682751" y="1917057"/>
            <a:ext cx="2114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668" name="Google Shape;7668;p16"/>
          <p:cNvSpPr txBox="1"/>
          <p:nvPr>
            <p:ph idx="2" type="ctrTitle"/>
          </p:nvPr>
        </p:nvSpPr>
        <p:spPr>
          <a:xfrm flipH="1">
            <a:off x="3791701" y="1457912"/>
            <a:ext cx="1560600" cy="55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669" name="Google Shape;7669;p16"/>
          <p:cNvSpPr txBox="1"/>
          <p:nvPr>
            <p:ph idx="3" type="subTitle"/>
          </p:nvPr>
        </p:nvSpPr>
        <p:spPr>
          <a:xfrm flipH="1">
            <a:off x="3514651" y="1917057"/>
            <a:ext cx="2114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670" name="Google Shape;7670;p16"/>
          <p:cNvSpPr txBox="1"/>
          <p:nvPr>
            <p:ph idx="4" type="ctrTitle"/>
          </p:nvPr>
        </p:nvSpPr>
        <p:spPr>
          <a:xfrm flipH="1">
            <a:off x="6623601" y="1457912"/>
            <a:ext cx="1560600" cy="55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671" name="Google Shape;7671;p16"/>
          <p:cNvSpPr txBox="1"/>
          <p:nvPr>
            <p:ph idx="5" type="subTitle"/>
          </p:nvPr>
        </p:nvSpPr>
        <p:spPr>
          <a:xfrm flipH="1">
            <a:off x="6346551" y="1917057"/>
            <a:ext cx="2114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672" name="Google Shape;7672;p16"/>
          <p:cNvSpPr txBox="1"/>
          <p:nvPr>
            <p:ph idx="6" type="ctrTitle"/>
          </p:nvPr>
        </p:nvSpPr>
        <p:spPr>
          <a:xfrm flipH="1">
            <a:off x="959801" y="3154137"/>
            <a:ext cx="1560600" cy="55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673" name="Google Shape;7673;p16"/>
          <p:cNvSpPr txBox="1"/>
          <p:nvPr>
            <p:ph idx="7" type="subTitle"/>
          </p:nvPr>
        </p:nvSpPr>
        <p:spPr>
          <a:xfrm flipH="1">
            <a:off x="682751" y="3613282"/>
            <a:ext cx="2114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674" name="Google Shape;7674;p16"/>
          <p:cNvSpPr txBox="1"/>
          <p:nvPr>
            <p:ph idx="8" type="ctrTitle"/>
          </p:nvPr>
        </p:nvSpPr>
        <p:spPr>
          <a:xfrm flipH="1">
            <a:off x="3791701" y="3154137"/>
            <a:ext cx="1560600" cy="55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675" name="Google Shape;7675;p16"/>
          <p:cNvSpPr txBox="1"/>
          <p:nvPr>
            <p:ph idx="9" type="subTitle"/>
          </p:nvPr>
        </p:nvSpPr>
        <p:spPr>
          <a:xfrm flipH="1">
            <a:off x="3514651" y="3613282"/>
            <a:ext cx="2114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676" name="Google Shape;7676;p16"/>
          <p:cNvSpPr txBox="1"/>
          <p:nvPr>
            <p:ph idx="13" type="ctrTitle"/>
          </p:nvPr>
        </p:nvSpPr>
        <p:spPr>
          <a:xfrm flipH="1">
            <a:off x="6623601" y="3154137"/>
            <a:ext cx="1560600" cy="55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677" name="Google Shape;7677;p16"/>
          <p:cNvSpPr txBox="1"/>
          <p:nvPr>
            <p:ph idx="14" type="subTitle"/>
          </p:nvPr>
        </p:nvSpPr>
        <p:spPr>
          <a:xfrm flipH="1">
            <a:off x="6346551" y="3613282"/>
            <a:ext cx="21147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678" name="Google Shape;7678;p16"/>
          <p:cNvSpPr txBox="1"/>
          <p:nvPr>
            <p:ph idx="15" type="title"/>
          </p:nvPr>
        </p:nvSpPr>
        <p:spPr>
          <a:xfrm>
            <a:off x="2978550" y="344700"/>
            <a:ext cx="5548200" cy="7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">
    <p:spTree>
      <p:nvGrpSpPr>
        <p:cNvPr id="7679" name="Shape 7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80" name="Google Shape;7680;p17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7681" name="Google Shape;7681;p17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17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17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17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17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17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17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17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17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17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17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17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17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17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17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17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17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17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17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17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17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17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17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17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17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17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17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17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17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17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17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17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17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17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17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17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17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17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17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17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17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17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17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17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17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17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17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17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17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17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17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17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17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17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17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17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17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17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17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17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17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17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17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17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17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17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17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17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17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17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17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17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17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17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17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17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17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17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17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17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17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17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17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17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17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17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17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17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17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17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17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17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17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17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17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17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17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17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17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17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17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17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17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17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17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17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17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17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17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17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17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17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17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17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17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17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17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17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17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17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17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17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17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17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17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17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17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17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17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17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17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17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17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17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17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17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17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17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17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17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17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17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17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17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17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17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17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17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17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17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17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17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17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17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17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17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17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17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17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17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17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17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17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17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17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17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17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17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17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17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17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17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17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17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17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17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17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17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17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17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17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17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17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17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17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17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17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17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17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17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17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17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17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17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17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17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17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17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17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17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17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17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17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17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17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17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17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17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17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17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17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17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17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17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17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17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17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17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17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17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17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17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17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17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17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17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17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17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17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17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17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17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17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17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17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17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17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17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17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17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17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17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17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17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17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17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17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17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17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17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17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17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17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17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17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17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17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17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17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17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17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17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17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17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17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17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17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17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17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17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17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17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17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17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17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17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17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17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17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17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17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17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17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17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17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17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17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17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17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17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17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17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17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17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17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17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17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17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17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17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17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17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17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17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17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17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17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17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17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17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17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17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17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17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17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17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17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17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17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17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17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17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17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17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17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17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17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17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17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17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17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17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17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17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17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17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17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17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17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17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17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17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17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17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17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17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17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17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17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17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17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17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17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17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17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17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17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17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17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17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17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17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17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17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17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17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17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17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17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17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17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17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17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17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17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17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17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17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17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17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17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17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17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17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17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17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17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17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17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17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17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17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17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17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17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17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17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17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17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17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17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17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17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17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17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17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17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17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17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17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17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17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17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17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17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17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17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17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17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17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17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17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17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17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17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17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17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17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17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17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17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17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17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17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17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17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17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17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17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17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17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17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17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17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17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17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17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17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17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17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17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17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17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17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17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17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17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17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17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17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17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17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17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17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17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17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17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17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17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17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17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17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17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17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17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17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17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17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17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17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17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17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17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17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17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17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17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17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17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17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17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17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17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17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17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17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17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17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17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17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17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17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17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17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85" name="Google Shape;8185;p17"/>
          <p:cNvSpPr txBox="1"/>
          <p:nvPr>
            <p:ph type="title"/>
          </p:nvPr>
        </p:nvSpPr>
        <p:spPr>
          <a:xfrm>
            <a:off x="2978550" y="339975"/>
            <a:ext cx="55482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86" name="Google Shape;8186;p17"/>
          <p:cNvSpPr/>
          <p:nvPr/>
        </p:nvSpPr>
        <p:spPr>
          <a:xfrm>
            <a:off x="-75" y="991600"/>
            <a:ext cx="9143986" cy="3740928"/>
          </a:xfrm>
          <a:custGeom>
            <a:rect b="b" l="l" r="r" t="t"/>
            <a:pathLst>
              <a:path extrusionOk="0" h="25874" w="44656">
                <a:moveTo>
                  <a:pt x="0" y="0"/>
                </a:moveTo>
                <a:lnTo>
                  <a:pt x="0" y="25873"/>
                </a:lnTo>
                <a:lnTo>
                  <a:pt x="44656" y="25873"/>
                </a:lnTo>
                <a:lnTo>
                  <a:pt x="4465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1_2">
    <p:spTree>
      <p:nvGrpSpPr>
        <p:cNvPr id="8187" name="Shape 8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88" name="Google Shape;8188;p18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8189" name="Google Shape;8189;p18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18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1" name="Google Shape;8191;p18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18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18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18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18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18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18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18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18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18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18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18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18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18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18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18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18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18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18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18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18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18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18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18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18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18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18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18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18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18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18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18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18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18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18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18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18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18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18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18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18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18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18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18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18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18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18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18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18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18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18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18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18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18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18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18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18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18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18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18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18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18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18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18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18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18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18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18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18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18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18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18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18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18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18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18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18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18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18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0" name="Google Shape;8270;p18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18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18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3" name="Google Shape;8273;p18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18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18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18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18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18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9" name="Google Shape;8279;p18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18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18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18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18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18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18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18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7" name="Google Shape;8287;p18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18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18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18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18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2" name="Google Shape;8292;p18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18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18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18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6" name="Google Shape;8296;p18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7" name="Google Shape;8297;p18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18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18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18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18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18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3" name="Google Shape;8303;p18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18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18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18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18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8" name="Google Shape;8308;p18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9" name="Google Shape;8309;p18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18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18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18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18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18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18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18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18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8" name="Google Shape;8318;p18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9" name="Google Shape;8319;p18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0" name="Google Shape;8320;p18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1" name="Google Shape;8321;p18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2" name="Google Shape;8322;p18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3" name="Google Shape;8323;p18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4" name="Google Shape;8324;p18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18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6" name="Google Shape;8326;p18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7" name="Google Shape;8327;p18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18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18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0" name="Google Shape;8330;p18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1" name="Google Shape;8331;p18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2" name="Google Shape;8332;p18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18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18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18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18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18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18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18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18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18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18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18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18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5" name="Google Shape;8345;p18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6" name="Google Shape;8346;p18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18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18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18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18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18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18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18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18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18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18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18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18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18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18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18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18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18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18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18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18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18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18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18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18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18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18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18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18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18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18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18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18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18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18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18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18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18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18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18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18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18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18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18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18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18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18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18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18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18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18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18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18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18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18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18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18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18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18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18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18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18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18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18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18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18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18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18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18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5" name="Google Shape;8415;p18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6" name="Google Shape;8416;p18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18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18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18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18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18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18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18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18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18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18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7" name="Google Shape;8427;p18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18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18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18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18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18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18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18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18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18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18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18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18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18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18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18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18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18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18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18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18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18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18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18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18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18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18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18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18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18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18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18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18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18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18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18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18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18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18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18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18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18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18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18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18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18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18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18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18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18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18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18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18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18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18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18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18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18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18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18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18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18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18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18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18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18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18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4" name="Google Shape;8494;p18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18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18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18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18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18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18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18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18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18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18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18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18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18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18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18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18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18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18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18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18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18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18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18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18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18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18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18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18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18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18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18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18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18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18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18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18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18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18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18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18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18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18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18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18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18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18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18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18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18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18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18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18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18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18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18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18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18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18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18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18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18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18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18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18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18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18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18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18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18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18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18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18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18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18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18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18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18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18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18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18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18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18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18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18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18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18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18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18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18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18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18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18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18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18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18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18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18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18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18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18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18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18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18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18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18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18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18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2" name="Google Shape;8602;p18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18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18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18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18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18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18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18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18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18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18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18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18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18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18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18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18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18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18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18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18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18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18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18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18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18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18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18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18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18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18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18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18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18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18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18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18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18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18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18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18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18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18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18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18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18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18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18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18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18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18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18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18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18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18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18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18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18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18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18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18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18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18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18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18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18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18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18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18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18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18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18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18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18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18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18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18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18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18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1" name="Google Shape;8681;p18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18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18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18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18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18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18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18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18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18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18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18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93" name="Google Shape;8693;p18"/>
          <p:cNvSpPr/>
          <p:nvPr/>
        </p:nvSpPr>
        <p:spPr>
          <a:xfrm>
            <a:off x="-49522" y="2759775"/>
            <a:ext cx="9204920" cy="1972772"/>
          </a:xfrm>
          <a:custGeom>
            <a:rect b="b" l="l" r="r" t="t"/>
            <a:pathLst>
              <a:path extrusionOk="0" h="21071" w="59423">
                <a:moveTo>
                  <a:pt x="1" y="1"/>
                </a:moveTo>
                <a:lnTo>
                  <a:pt x="1" y="21070"/>
                </a:lnTo>
                <a:lnTo>
                  <a:pt x="59423" y="21070"/>
                </a:lnTo>
                <a:lnTo>
                  <a:pt x="5942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4" name="Google Shape;8694;p18"/>
          <p:cNvSpPr txBox="1"/>
          <p:nvPr>
            <p:ph type="title"/>
          </p:nvPr>
        </p:nvSpPr>
        <p:spPr>
          <a:xfrm>
            <a:off x="2978550" y="344700"/>
            <a:ext cx="5548200" cy="7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2_1">
    <p:spTree>
      <p:nvGrpSpPr>
        <p:cNvPr id="8695" name="Shape 8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96" name="Google Shape;8696;p19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8697" name="Google Shape;8697;p19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19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19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19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19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19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19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19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19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19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19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19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19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19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19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19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19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19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19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19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19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19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19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19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19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19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19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19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19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19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19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19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19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19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19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19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19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19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19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19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19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19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19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19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19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19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19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19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19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19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19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19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19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19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19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19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19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19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19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19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19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19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19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19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19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19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19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19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19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19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19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19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19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19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19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19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19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19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19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19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19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19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19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19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19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19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3" name="Google Shape;8783;p19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19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19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19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19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19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19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19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19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19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19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19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19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19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19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19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19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19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19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19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19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19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19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19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19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19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19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19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19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19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19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19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19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19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19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19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19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19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19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19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19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19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19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19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19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19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19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19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19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19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19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19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19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19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19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19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19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19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19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19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19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19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5" name="Google Shape;8845;p19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19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19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19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19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19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19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2" name="Google Shape;8852;p19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19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19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19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19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19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8" name="Google Shape;8858;p19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19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19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19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19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19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19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19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19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19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19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19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19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19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19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19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19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19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19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19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19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19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19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19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19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19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19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19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19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19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19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19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19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19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19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19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19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19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19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19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8" name="Google Shape;8898;p19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19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19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19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19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19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19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19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19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19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19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19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19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19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19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19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19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19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19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19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19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19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19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19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19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19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19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19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19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19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19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19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19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19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19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19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19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19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19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19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8" name="Google Shape;8938;p19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19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19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19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19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19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19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19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19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19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19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19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19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19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2" name="Google Shape;8952;p19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3" name="Google Shape;8953;p19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19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19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6" name="Google Shape;8956;p19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7" name="Google Shape;8957;p19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8" name="Google Shape;8958;p19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19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0" name="Google Shape;8960;p19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19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19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19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19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19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19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19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19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19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19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19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2" name="Google Shape;8972;p19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3" name="Google Shape;8973;p19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19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19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19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19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19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19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19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19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19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19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19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19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19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19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19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19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19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19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19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19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19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19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19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19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19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19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19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19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19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19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19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19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19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19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19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19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19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19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19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19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19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19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19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19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19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19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19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19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19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19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19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19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19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19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19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19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19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19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19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19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19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19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19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19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19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19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19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19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19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19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19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19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19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19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19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19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19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19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19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19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19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19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19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19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19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19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19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19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19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19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19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19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19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19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19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19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19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19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19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19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19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19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19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19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19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19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19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19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19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19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19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19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19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19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19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19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19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19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19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19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19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19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19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19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19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19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19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19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19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19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19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19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19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19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19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19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19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19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19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19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19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19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19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19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19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19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19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19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19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19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19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19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19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19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19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19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19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19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19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19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19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19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19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19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19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19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19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19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19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19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19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19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19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19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19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19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19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19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19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19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19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19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19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19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19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19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19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19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19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19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19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19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19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19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19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19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19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19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19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19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19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19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19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19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19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19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19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19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19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19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19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19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19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19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19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19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19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19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19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19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19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5" name="Google Shape;9195;p19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19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19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19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19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19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01" name="Google Shape;9201;p19"/>
          <p:cNvSpPr/>
          <p:nvPr/>
        </p:nvSpPr>
        <p:spPr>
          <a:xfrm>
            <a:off x="-25" y="991600"/>
            <a:ext cx="9143986" cy="3740928"/>
          </a:xfrm>
          <a:custGeom>
            <a:rect b="b" l="l" r="r" t="t"/>
            <a:pathLst>
              <a:path extrusionOk="0" h="25874" w="44656">
                <a:moveTo>
                  <a:pt x="0" y="0"/>
                </a:moveTo>
                <a:lnTo>
                  <a:pt x="0" y="25873"/>
                </a:lnTo>
                <a:lnTo>
                  <a:pt x="44656" y="25873"/>
                </a:lnTo>
                <a:lnTo>
                  <a:pt x="4465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2" name="Google Shape;9202;p19"/>
          <p:cNvSpPr txBox="1"/>
          <p:nvPr>
            <p:ph type="title"/>
          </p:nvPr>
        </p:nvSpPr>
        <p:spPr>
          <a:xfrm>
            <a:off x="2978550" y="344700"/>
            <a:ext cx="5548200" cy="7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ONLY_1_1">
    <p:spTree>
      <p:nvGrpSpPr>
        <p:cNvPr id="9203" name="Shape 9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04" name="Google Shape;9204;p20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9205" name="Google Shape;9205;p20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20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20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20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20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20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20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20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20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4" name="Google Shape;9214;p20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5" name="Google Shape;9215;p20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6" name="Google Shape;9216;p20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7" name="Google Shape;9217;p20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8" name="Google Shape;9218;p20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9" name="Google Shape;9219;p20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20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1" name="Google Shape;9221;p20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2" name="Google Shape;9222;p20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3" name="Google Shape;9223;p20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4" name="Google Shape;9224;p20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20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6" name="Google Shape;9226;p20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7" name="Google Shape;9227;p20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8" name="Google Shape;9228;p20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20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0" name="Google Shape;9230;p20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1" name="Google Shape;9231;p20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2" name="Google Shape;9232;p20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20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4" name="Google Shape;9234;p20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5" name="Google Shape;9235;p20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6" name="Google Shape;9236;p20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20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8" name="Google Shape;9238;p20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9" name="Google Shape;9239;p20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0" name="Google Shape;9240;p20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20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2" name="Google Shape;9242;p20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3" name="Google Shape;9243;p20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4" name="Google Shape;9244;p20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5" name="Google Shape;9245;p20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6" name="Google Shape;9246;p20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7" name="Google Shape;9247;p20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8" name="Google Shape;9248;p20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9" name="Google Shape;9249;p20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20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20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20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20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20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20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20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20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8" name="Google Shape;9258;p20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9" name="Google Shape;9259;p20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0" name="Google Shape;9260;p20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20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20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20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20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20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20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20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20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20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20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20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20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20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20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20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20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7" name="Google Shape;9277;p20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20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20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20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20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20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20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20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20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20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20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20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20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20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20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20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20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20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20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20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7" name="Google Shape;9297;p20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8" name="Google Shape;9298;p20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20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20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1" name="Google Shape;9301;p20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2" name="Google Shape;9302;p20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3" name="Google Shape;9303;p20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4" name="Google Shape;9304;p20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20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20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20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20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20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20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20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20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20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20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20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20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20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20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20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20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20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20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3" name="Google Shape;9323;p20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20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20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20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20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20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20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20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20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2" name="Google Shape;9332;p20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20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4" name="Google Shape;9334;p20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5" name="Google Shape;9335;p20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6" name="Google Shape;9336;p20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20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20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9" name="Google Shape;9339;p20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0" name="Google Shape;9340;p20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20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20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20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20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20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20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7" name="Google Shape;9347;p20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20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20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20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20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20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20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20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20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20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20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20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20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20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20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20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3" name="Google Shape;9363;p20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4" name="Google Shape;9364;p20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5" name="Google Shape;9365;p20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6" name="Google Shape;9366;p20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20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20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9" name="Google Shape;9369;p20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0" name="Google Shape;9370;p20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1" name="Google Shape;9371;p20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2" name="Google Shape;9372;p20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20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20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20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20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7" name="Google Shape;9377;p20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20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20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0" name="Google Shape;9380;p20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1" name="Google Shape;9381;p20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20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3" name="Google Shape;9383;p20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4" name="Google Shape;9384;p20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5" name="Google Shape;9385;p20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20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7" name="Google Shape;9387;p20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8" name="Google Shape;9388;p20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9" name="Google Shape;9389;p20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0" name="Google Shape;9390;p20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1" name="Google Shape;9391;p20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20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3" name="Google Shape;9393;p20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4" name="Google Shape;9394;p20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5" name="Google Shape;9395;p20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6" name="Google Shape;9396;p20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7" name="Google Shape;9397;p20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8" name="Google Shape;9398;p20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9" name="Google Shape;9399;p20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0" name="Google Shape;9400;p20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1" name="Google Shape;9401;p20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2" name="Google Shape;9402;p20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3" name="Google Shape;9403;p20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4" name="Google Shape;9404;p20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5" name="Google Shape;9405;p20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6" name="Google Shape;9406;p20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7" name="Google Shape;9407;p20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8" name="Google Shape;9408;p20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9" name="Google Shape;9409;p20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0" name="Google Shape;9410;p20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1" name="Google Shape;9411;p20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2" name="Google Shape;9412;p20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20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4" name="Google Shape;9414;p20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5" name="Google Shape;9415;p20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6" name="Google Shape;9416;p20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20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20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20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0" name="Google Shape;9420;p20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20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20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20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20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5" name="Google Shape;9425;p20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20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7" name="Google Shape;9427;p20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8" name="Google Shape;9428;p20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9" name="Google Shape;9429;p20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0" name="Google Shape;9430;p20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1" name="Google Shape;9431;p20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2" name="Google Shape;9432;p20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3" name="Google Shape;9433;p20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4" name="Google Shape;9434;p20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20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20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20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20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20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20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20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20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3" name="Google Shape;9443;p20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20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5" name="Google Shape;9445;p20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6" name="Google Shape;9446;p20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20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8" name="Google Shape;9448;p20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9" name="Google Shape;9449;p20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0" name="Google Shape;9450;p20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1" name="Google Shape;9451;p20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2" name="Google Shape;9452;p20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3" name="Google Shape;9453;p20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4" name="Google Shape;9454;p20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20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20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20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8" name="Google Shape;9458;p20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9" name="Google Shape;9459;p20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20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20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2" name="Google Shape;9462;p20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20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20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20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6" name="Google Shape;9466;p20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7" name="Google Shape;9467;p20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20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20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0" name="Google Shape;9470;p20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1" name="Google Shape;9471;p20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2" name="Google Shape;9472;p20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20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20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5" name="Google Shape;9475;p20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6" name="Google Shape;9476;p20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7" name="Google Shape;9477;p20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8" name="Google Shape;9478;p20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9" name="Google Shape;9479;p20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0" name="Google Shape;9480;p20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1" name="Google Shape;9481;p20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2" name="Google Shape;9482;p20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3" name="Google Shape;9483;p20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4" name="Google Shape;9484;p20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5" name="Google Shape;9485;p20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6" name="Google Shape;9486;p20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7" name="Google Shape;9487;p20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8" name="Google Shape;9488;p20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9" name="Google Shape;9489;p20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0" name="Google Shape;9490;p20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1" name="Google Shape;9491;p20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2" name="Google Shape;9492;p20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3" name="Google Shape;9493;p20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4" name="Google Shape;9494;p20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5" name="Google Shape;9495;p20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6" name="Google Shape;9496;p20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7" name="Google Shape;9497;p20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8" name="Google Shape;9498;p20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9" name="Google Shape;9499;p20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0" name="Google Shape;9500;p20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1" name="Google Shape;9501;p20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2" name="Google Shape;9502;p20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3" name="Google Shape;9503;p20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4" name="Google Shape;9504;p20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5" name="Google Shape;9505;p20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6" name="Google Shape;9506;p20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7" name="Google Shape;9507;p20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20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9" name="Google Shape;9509;p20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0" name="Google Shape;9510;p20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1" name="Google Shape;9511;p20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2" name="Google Shape;9512;p20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3" name="Google Shape;9513;p20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4" name="Google Shape;9514;p20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5" name="Google Shape;9515;p20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6" name="Google Shape;9516;p20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7" name="Google Shape;9517;p20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8" name="Google Shape;9518;p20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9" name="Google Shape;9519;p20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0" name="Google Shape;9520;p20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1" name="Google Shape;9521;p20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2" name="Google Shape;9522;p20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3" name="Google Shape;9523;p20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4" name="Google Shape;9524;p20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5" name="Google Shape;9525;p20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6" name="Google Shape;9526;p20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7" name="Google Shape;9527;p20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8" name="Google Shape;9528;p20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9" name="Google Shape;9529;p20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0" name="Google Shape;9530;p20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1" name="Google Shape;9531;p20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2" name="Google Shape;9532;p20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3" name="Google Shape;9533;p20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4" name="Google Shape;9534;p20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5" name="Google Shape;9535;p20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6" name="Google Shape;9536;p20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7" name="Google Shape;9537;p20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8" name="Google Shape;9538;p20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9" name="Google Shape;9539;p20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0" name="Google Shape;9540;p20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1" name="Google Shape;9541;p20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2" name="Google Shape;9542;p20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3" name="Google Shape;9543;p20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4" name="Google Shape;9544;p20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5" name="Google Shape;9545;p20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6" name="Google Shape;9546;p20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7" name="Google Shape;9547;p20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8" name="Google Shape;9548;p20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9" name="Google Shape;9549;p20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0" name="Google Shape;9550;p20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1" name="Google Shape;9551;p20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2" name="Google Shape;9552;p20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3" name="Google Shape;9553;p20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4" name="Google Shape;9554;p20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5" name="Google Shape;9555;p20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6" name="Google Shape;9556;p20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7" name="Google Shape;9557;p20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8" name="Google Shape;9558;p20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9" name="Google Shape;9559;p20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0" name="Google Shape;9560;p20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1" name="Google Shape;9561;p20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2" name="Google Shape;9562;p20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3" name="Google Shape;9563;p20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4" name="Google Shape;9564;p20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5" name="Google Shape;9565;p20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6" name="Google Shape;9566;p20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7" name="Google Shape;9567;p20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8" name="Google Shape;9568;p20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9" name="Google Shape;9569;p20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0" name="Google Shape;9570;p20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1" name="Google Shape;9571;p20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2" name="Google Shape;9572;p20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3" name="Google Shape;9573;p20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4" name="Google Shape;9574;p20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5" name="Google Shape;9575;p20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6" name="Google Shape;9576;p20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7" name="Google Shape;9577;p20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8" name="Google Shape;9578;p20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9" name="Google Shape;9579;p20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0" name="Google Shape;9580;p20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1" name="Google Shape;9581;p20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2" name="Google Shape;9582;p20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20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20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20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20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20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20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20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20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20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20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20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20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20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20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20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20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20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20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1" name="Google Shape;9601;p20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20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3" name="Google Shape;9603;p20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4" name="Google Shape;9604;p20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20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6" name="Google Shape;9606;p20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7" name="Google Shape;9607;p20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20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20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20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20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20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20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20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20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20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20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20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20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20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1" name="Google Shape;9621;p20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20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20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20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20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20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20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20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20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20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1" name="Google Shape;9631;p20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2" name="Google Shape;9632;p20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20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20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5" name="Google Shape;9635;p20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6" name="Google Shape;9636;p20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7" name="Google Shape;9637;p20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8" name="Google Shape;9638;p20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9" name="Google Shape;9639;p20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0" name="Google Shape;9640;p20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1" name="Google Shape;9641;p20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2" name="Google Shape;9642;p20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3" name="Google Shape;9643;p20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4" name="Google Shape;9644;p20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5" name="Google Shape;9645;p20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6" name="Google Shape;9646;p20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20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20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9" name="Google Shape;9649;p20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0" name="Google Shape;9650;p20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20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2" name="Google Shape;9652;p20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3" name="Google Shape;9653;p20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4" name="Google Shape;9654;p20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5" name="Google Shape;9655;p20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6" name="Google Shape;9656;p20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20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20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20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20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20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20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20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20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20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20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20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20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20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20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20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2" name="Google Shape;9672;p20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3" name="Google Shape;9673;p20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4" name="Google Shape;9674;p20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20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6" name="Google Shape;9676;p20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7" name="Google Shape;9677;p20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20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9" name="Google Shape;9679;p20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20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20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20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20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20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20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20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7" name="Google Shape;9687;p20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8" name="Google Shape;9688;p20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9" name="Google Shape;9689;p20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0" name="Google Shape;9690;p20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1" name="Google Shape;9691;p20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2" name="Google Shape;9692;p20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3" name="Google Shape;9693;p20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4" name="Google Shape;9694;p20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20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6" name="Google Shape;9696;p20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7" name="Google Shape;9697;p20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20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20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0" name="Google Shape;9700;p20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1" name="Google Shape;9701;p20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2" name="Google Shape;9702;p20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3" name="Google Shape;9703;p20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4" name="Google Shape;9704;p20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5" name="Google Shape;9705;p20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20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7" name="Google Shape;9707;p20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20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09" name="Google Shape;9709;p20"/>
          <p:cNvSpPr/>
          <p:nvPr/>
        </p:nvSpPr>
        <p:spPr>
          <a:xfrm>
            <a:off x="0" y="2759775"/>
            <a:ext cx="9155450" cy="1972772"/>
          </a:xfrm>
          <a:custGeom>
            <a:rect b="b" l="l" r="r" t="t"/>
            <a:pathLst>
              <a:path extrusionOk="0" h="21071" w="59423">
                <a:moveTo>
                  <a:pt x="1" y="1"/>
                </a:moveTo>
                <a:lnTo>
                  <a:pt x="1" y="21070"/>
                </a:lnTo>
                <a:lnTo>
                  <a:pt x="59423" y="21070"/>
                </a:lnTo>
                <a:lnTo>
                  <a:pt x="59423" y="1"/>
                </a:lnTo>
                <a:close/>
              </a:path>
            </a:pathLst>
          </a:custGeom>
          <a:solidFill>
            <a:srgbClr val="E2D0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0" name="Google Shape;9710;p20"/>
          <p:cNvSpPr txBox="1"/>
          <p:nvPr>
            <p:ph idx="1" type="subTitle"/>
          </p:nvPr>
        </p:nvSpPr>
        <p:spPr>
          <a:xfrm>
            <a:off x="720000" y="2005825"/>
            <a:ext cx="27045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algn="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711" name="Google Shape;9711;p20"/>
          <p:cNvSpPr txBox="1"/>
          <p:nvPr>
            <p:ph idx="2" type="subTitle"/>
          </p:nvPr>
        </p:nvSpPr>
        <p:spPr>
          <a:xfrm>
            <a:off x="720000" y="2444125"/>
            <a:ext cx="2704500" cy="16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712" name="Google Shape;9712;p20"/>
          <p:cNvSpPr txBox="1"/>
          <p:nvPr>
            <p:ph idx="3" type="subTitle"/>
          </p:nvPr>
        </p:nvSpPr>
        <p:spPr>
          <a:xfrm>
            <a:off x="5719500" y="2005825"/>
            <a:ext cx="27045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713" name="Google Shape;9713;p20"/>
          <p:cNvSpPr txBox="1"/>
          <p:nvPr>
            <p:ph idx="4" type="subTitle"/>
          </p:nvPr>
        </p:nvSpPr>
        <p:spPr>
          <a:xfrm>
            <a:off x="5719500" y="2444125"/>
            <a:ext cx="2704500" cy="16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714" name="Google Shape;9714;p20"/>
          <p:cNvSpPr txBox="1"/>
          <p:nvPr>
            <p:ph type="title"/>
          </p:nvPr>
        </p:nvSpPr>
        <p:spPr>
          <a:xfrm>
            <a:off x="2978550" y="344700"/>
            <a:ext cx="5548200" cy="7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8" name="Google Shape;518;p3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519" name="Google Shape;519;p3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3" name="Google Shape;1023;p3"/>
          <p:cNvSpPr txBox="1"/>
          <p:nvPr>
            <p:ph type="title"/>
          </p:nvPr>
        </p:nvSpPr>
        <p:spPr>
          <a:xfrm>
            <a:off x="1108800" y="2211225"/>
            <a:ext cx="4044900" cy="16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24" name="Google Shape;1024;p3"/>
          <p:cNvSpPr txBox="1"/>
          <p:nvPr>
            <p:ph idx="1" type="subTitle"/>
          </p:nvPr>
        </p:nvSpPr>
        <p:spPr>
          <a:xfrm flipH="1">
            <a:off x="1614150" y="3684200"/>
            <a:ext cx="3034200" cy="7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25" name="Google Shape;1025;p3"/>
          <p:cNvSpPr txBox="1"/>
          <p:nvPr>
            <p:ph hasCustomPrompt="1" idx="2" type="title"/>
          </p:nvPr>
        </p:nvSpPr>
        <p:spPr>
          <a:xfrm>
            <a:off x="2156850" y="1200625"/>
            <a:ext cx="1948800" cy="78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centages">
  <p:cSld name="CUSTOM_4">
    <p:spTree>
      <p:nvGrpSpPr>
        <p:cNvPr id="9715" name="Shape 9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16" name="Google Shape;9716;p21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9717" name="Google Shape;9717;p21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8" name="Google Shape;9718;p21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21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0" name="Google Shape;9720;p21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1" name="Google Shape;9721;p21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2" name="Google Shape;9722;p21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3" name="Google Shape;9723;p21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21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21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6" name="Google Shape;9726;p21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7" name="Google Shape;9727;p21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8" name="Google Shape;9728;p21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9" name="Google Shape;9729;p21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0" name="Google Shape;9730;p21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21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2" name="Google Shape;9732;p21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3" name="Google Shape;9733;p21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4" name="Google Shape;9734;p21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5" name="Google Shape;9735;p21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6" name="Google Shape;9736;p21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7" name="Google Shape;9737;p21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8" name="Google Shape;9738;p21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9" name="Google Shape;9739;p21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0" name="Google Shape;9740;p21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21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2" name="Google Shape;9742;p21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3" name="Google Shape;9743;p21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4" name="Google Shape;9744;p21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21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21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21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8" name="Google Shape;9748;p21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9" name="Google Shape;9749;p21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21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21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2" name="Google Shape;9752;p21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3" name="Google Shape;9753;p21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4" name="Google Shape;9754;p21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21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21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21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21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21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21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21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21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21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21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21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6" name="Google Shape;9766;p21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7" name="Google Shape;9767;p21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8" name="Google Shape;9768;p21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9" name="Google Shape;9769;p21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0" name="Google Shape;9770;p21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1" name="Google Shape;9771;p21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21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3" name="Google Shape;9773;p21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4" name="Google Shape;9774;p21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21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6" name="Google Shape;9776;p21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7" name="Google Shape;9777;p21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8" name="Google Shape;9778;p21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9" name="Google Shape;9779;p21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0" name="Google Shape;9780;p21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1" name="Google Shape;9781;p21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2" name="Google Shape;9782;p21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3" name="Google Shape;9783;p21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4" name="Google Shape;9784;p21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5" name="Google Shape;9785;p21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6" name="Google Shape;9786;p21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7" name="Google Shape;9787;p21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21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21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21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1" name="Google Shape;9791;p21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2" name="Google Shape;9792;p21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21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21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5" name="Google Shape;9795;p21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6" name="Google Shape;9796;p21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7" name="Google Shape;9797;p21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8" name="Google Shape;9798;p21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9" name="Google Shape;9799;p21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0" name="Google Shape;9800;p21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1" name="Google Shape;9801;p21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2" name="Google Shape;9802;p21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3" name="Google Shape;9803;p21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4" name="Google Shape;9804;p21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5" name="Google Shape;9805;p21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6" name="Google Shape;9806;p21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7" name="Google Shape;9807;p21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8" name="Google Shape;9808;p21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9" name="Google Shape;9809;p21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0" name="Google Shape;9810;p21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1" name="Google Shape;9811;p21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2" name="Google Shape;9812;p21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3" name="Google Shape;9813;p21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4" name="Google Shape;9814;p21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21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6" name="Google Shape;9816;p21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7" name="Google Shape;9817;p21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8" name="Google Shape;9818;p21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9" name="Google Shape;9819;p21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21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21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21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21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21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5" name="Google Shape;9825;p21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6" name="Google Shape;9826;p21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21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21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9" name="Google Shape;9829;p21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21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21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21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21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4" name="Google Shape;9834;p21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21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21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21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21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9" name="Google Shape;9839;p21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21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21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21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21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21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21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21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21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21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21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0" name="Google Shape;9850;p21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1" name="Google Shape;9851;p21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21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21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21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21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21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21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21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9" name="Google Shape;9859;p21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0" name="Google Shape;9860;p21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21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21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21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21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21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21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21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21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21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21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21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21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21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21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21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21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21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21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21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21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21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21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21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21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21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21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21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21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21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21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21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21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21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21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21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21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21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21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21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21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21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21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21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21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21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21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21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21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21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21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1" name="Google Shape;9911;p21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2" name="Google Shape;9912;p21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21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21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21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21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21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21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21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21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21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21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3" name="Google Shape;9923;p21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21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21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21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21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21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21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21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21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21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21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21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21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21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21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21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21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21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21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21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21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21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21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21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21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21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21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21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21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21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21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21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21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6" name="Google Shape;9956;p21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7" name="Google Shape;9957;p21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21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21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21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21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21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21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21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21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21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7" name="Google Shape;9967;p21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21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9" name="Google Shape;9969;p21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21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21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21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21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21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21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21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21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21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21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21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1" name="Google Shape;9981;p21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21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21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21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21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21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21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21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21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21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21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21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21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21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21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21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21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21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21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21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21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21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21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21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21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21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21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21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21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21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21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21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21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21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21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21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21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21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21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21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21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21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21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4" name="Google Shape;10024;p21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21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21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21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21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21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21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21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2" name="Google Shape;10032;p21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21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21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21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21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21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8" name="Google Shape;10038;p21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9" name="Google Shape;10039;p21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21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21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21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21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21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21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6" name="Google Shape;10046;p21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7" name="Google Shape;10047;p21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21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9" name="Google Shape;10049;p21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21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1" name="Google Shape;10051;p21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21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3" name="Google Shape;10053;p21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4" name="Google Shape;10054;p21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21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21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21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21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21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21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21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21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21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21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21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6" name="Google Shape;10066;p21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7" name="Google Shape;10067;p21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21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21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21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21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21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21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21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21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21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21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21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21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21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21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21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21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4" name="Google Shape;10084;p21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5" name="Google Shape;10085;p21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21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21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8" name="Google Shape;10088;p21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9" name="Google Shape;10089;p21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21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21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21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3" name="Google Shape;10093;p21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4" name="Google Shape;10094;p21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21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21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21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8" name="Google Shape;10098;p21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9" name="Google Shape;10099;p21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21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21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2" name="Google Shape;10102;p21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3" name="Google Shape;10103;p21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21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5" name="Google Shape;10105;p21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6" name="Google Shape;10106;p21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7" name="Google Shape;10107;p21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21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21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21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21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21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21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4" name="Google Shape;10114;p21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21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21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21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21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21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21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21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21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3" name="Google Shape;10123;p21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21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21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21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7" name="Google Shape;10127;p21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21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21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21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21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21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21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21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21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21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7" name="Google Shape;10137;p21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8" name="Google Shape;10138;p21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21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21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21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2" name="Google Shape;10142;p21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3" name="Google Shape;10143;p21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21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21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21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21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21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21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21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21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21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21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21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5" name="Google Shape;10155;p21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6" name="Google Shape;10156;p21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7" name="Google Shape;10157;p21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21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21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0" name="Google Shape;10160;p21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21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21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21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4" name="Google Shape;10164;p21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5" name="Google Shape;10165;p21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21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21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21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21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21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21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21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3" name="Google Shape;10173;p21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4" name="Google Shape;10174;p21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21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21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21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8" name="Google Shape;10178;p21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9" name="Google Shape;10179;p21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21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21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21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3" name="Google Shape;10183;p21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21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21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21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21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21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9" name="Google Shape;10189;p21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0" name="Google Shape;10190;p21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1" name="Google Shape;10191;p21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2" name="Google Shape;10192;p21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3" name="Google Shape;10193;p21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4" name="Google Shape;10194;p21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5" name="Google Shape;10195;p21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6" name="Google Shape;10196;p21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21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21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21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21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1" name="Google Shape;10201;p21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2" name="Google Shape;10202;p21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21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21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21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6" name="Google Shape;10206;p21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7" name="Google Shape;10207;p21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21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21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21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21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21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21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4" name="Google Shape;10214;p21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5" name="Google Shape;10215;p21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21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21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8" name="Google Shape;10218;p21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21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21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1" name="Google Shape;10221;p21"/>
          <p:cNvSpPr/>
          <p:nvPr/>
        </p:nvSpPr>
        <p:spPr>
          <a:xfrm>
            <a:off x="50" y="2759775"/>
            <a:ext cx="9144011" cy="1972772"/>
          </a:xfrm>
          <a:custGeom>
            <a:rect b="b" l="l" r="r" t="t"/>
            <a:pathLst>
              <a:path extrusionOk="0" h="21071" w="59423">
                <a:moveTo>
                  <a:pt x="1" y="1"/>
                </a:moveTo>
                <a:lnTo>
                  <a:pt x="1" y="21070"/>
                </a:lnTo>
                <a:lnTo>
                  <a:pt x="59423" y="21070"/>
                </a:lnTo>
                <a:lnTo>
                  <a:pt x="59423" y="1"/>
                </a:lnTo>
                <a:close/>
              </a:path>
            </a:pathLst>
          </a:custGeom>
          <a:solidFill>
            <a:srgbClr val="E2D0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2" name="Google Shape;10222;p21"/>
          <p:cNvSpPr txBox="1"/>
          <p:nvPr>
            <p:ph hasCustomPrompt="1" type="title"/>
          </p:nvPr>
        </p:nvSpPr>
        <p:spPr>
          <a:xfrm>
            <a:off x="1527850" y="2161550"/>
            <a:ext cx="2469900" cy="9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223" name="Google Shape;10223;p21"/>
          <p:cNvSpPr txBox="1"/>
          <p:nvPr>
            <p:ph idx="1" type="subTitle"/>
          </p:nvPr>
        </p:nvSpPr>
        <p:spPr>
          <a:xfrm>
            <a:off x="1923050" y="3121675"/>
            <a:ext cx="1829100" cy="5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0224" name="Google Shape;10224;p21"/>
          <p:cNvSpPr txBox="1"/>
          <p:nvPr>
            <p:ph hasCustomPrompt="1" idx="2" type="title"/>
          </p:nvPr>
        </p:nvSpPr>
        <p:spPr>
          <a:xfrm>
            <a:off x="5490100" y="2430350"/>
            <a:ext cx="1829100" cy="8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225" name="Google Shape;10225;p21"/>
          <p:cNvSpPr txBox="1"/>
          <p:nvPr>
            <p:ph idx="3" type="subTitle"/>
          </p:nvPr>
        </p:nvSpPr>
        <p:spPr>
          <a:xfrm>
            <a:off x="5334500" y="3115075"/>
            <a:ext cx="2145000" cy="44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226" name="Google Shape;10226;p21"/>
          <p:cNvSpPr txBox="1"/>
          <p:nvPr>
            <p:ph idx="4" type="title"/>
          </p:nvPr>
        </p:nvSpPr>
        <p:spPr>
          <a:xfrm>
            <a:off x="603525" y="344700"/>
            <a:ext cx="3354600" cy="7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2">
  <p:cSld name="CUSTOM_10">
    <p:spTree>
      <p:nvGrpSpPr>
        <p:cNvPr id="10227" name="Shape 10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28" name="Google Shape;10228;p22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10229" name="Google Shape;10229;p22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0" name="Google Shape;10230;p22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1" name="Google Shape;10231;p22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2" name="Google Shape;10232;p22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22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22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22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6" name="Google Shape;10236;p22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7" name="Google Shape;10237;p22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22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22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22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1" name="Google Shape;10241;p22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2" name="Google Shape;10242;p22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22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22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22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22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22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22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22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22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22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2" name="Google Shape;10252;p22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3" name="Google Shape;10253;p22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22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22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22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22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22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22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22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22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2" name="Google Shape;10262;p22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3" name="Google Shape;10263;p22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4" name="Google Shape;10264;p22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22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22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7" name="Google Shape;10267;p22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8" name="Google Shape;10268;p22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22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22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22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22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22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22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5" name="Google Shape;10275;p22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6" name="Google Shape;10276;p22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22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22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22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0" name="Google Shape;10280;p22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1" name="Google Shape;10281;p22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22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22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4" name="Google Shape;10284;p22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5" name="Google Shape;10285;p22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22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22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22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22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22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22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2" name="Google Shape;10292;p22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22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22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5" name="Google Shape;10295;p22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22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7" name="Google Shape;10297;p22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8" name="Google Shape;10298;p22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22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22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1" name="Google Shape;10301;p22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2" name="Google Shape;10302;p22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22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22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22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6" name="Google Shape;10306;p22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22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22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9" name="Google Shape;10309;p22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0" name="Google Shape;10310;p22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22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22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22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22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22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22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22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22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22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22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22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22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22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4" name="Google Shape;10324;p22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22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22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22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22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22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22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22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22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22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22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22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6" name="Google Shape;10336;p22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7" name="Google Shape;10337;p22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22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22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22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22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2" name="Google Shape;10342;p22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3" name="Google Shape;10343;p22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22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5" name="Google Shape;10345;p22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6" name="Google Shape;10346;p22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22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8" name="Google Shape;10348;p22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9" name="Google Shape;10349;p22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22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22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22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3" name="Google Shape;10353;p22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4" name="Google Shape;10354;p22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22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6" name="Google Shape;10356;p22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7" name="Google Shape;10357;p22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22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22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0" name="Google Shape;10360;p22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1" name="Google Shape;10361;p22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22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22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4" name="Google Shape;10364;p22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5" name="Google Shape;10365;p22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22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22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8" name="Google Shape;10368;p22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9" name="Google Shape;10369;p22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0" name="Google Shape;10370;p22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1" name="Google Shape;10371;p22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22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22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22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22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22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22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22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22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22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1" name="Google Shape;10381;p22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2" name="Google Shape;10382;p22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22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22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22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6" name="Google Shape;10386;p22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7" name="Google Shape;10387;p22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22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9" name="Google Shape;10389;p22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0" name="Google Shape;10390;p22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1" name="Google Shape;10391;p22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22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22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4" name="Google Shape;10394;p22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5" name="Google Shape;10395;p22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22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22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22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22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22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22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22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22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4" name="Google Shape;10404;p22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5" name="Google Shape;10405;p22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22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22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22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9" name="Google Shape;10409;p22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0" name="Google Shape;10410;p22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1" name="Google Shape;10411;p22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22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22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4" name="Google Shape;10414;p22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5" name="Google Shape;10415;p22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22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7" name="Google Shape;10417;p22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8" name="Google Shape;10418;p22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22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22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1" name="Google Shape;10421;p22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2" name="Google Shape;10422;p22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3" name="Google Shape;10423;p22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4" name="Google Shape;10424;p22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22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22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22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8" name="Google Shape;10428;p22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9" name="Google Shape;10429;p22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22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1" name="Google Shape;10431;p22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2" name="Google Shape;10432;p22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3" name="Google Shape;10433;p22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4" name="Google Shape;10434;p22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5" name="Google Shape;10435;p22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6" name="Google Shape;10436;p22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7" name="Google Shape;10437;p22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8" name="Google Shape;10438;p22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22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22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22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22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3" name="Google Shape;10443;p22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4" name="Google Shape;10444;p22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22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6" name="Google Shape;10446;p22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7" name="Google Shape;10447;p22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8" name="Google Shape;10448;p22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22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22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22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22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3" name="Google Shape;10453;p22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4" name="Google Shape;10454;p22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22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22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22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22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22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22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22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22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22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22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22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6" name="Google Shape;10466;p22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7" name="Google Shape;10467;p22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8" name="Google Shape;10468;p22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22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22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1" name="Google Shape;10471;p22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2" name="Google Shape;10472;p22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3" name="Google Shape;10473;p22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4" name="Google Shape;10474;p22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22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22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7" name="Google Shape;10477;p22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8" name="Google Shape;10478;p22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9" name="Google Shape;10479;p22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22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22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2" name="Google Shape;10482;p22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3" name="Google Shape;10483;p22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22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22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22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7" name="Google Shape;10487;p22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8" name="Google Shape;10488;p22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9" name="Google Shape;10489;p22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22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22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22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22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22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22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22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22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22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9" name="Google Shape;10499;p22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0" name="Google Shape;10500;p22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22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22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22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4" name="Google Shape;10504;p22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5" name="Google Shape;10505;p22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6" name="Google Shape;10506;p22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22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8" name="Google Shape;10508;p22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9" name="Google Shape;10509;p22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22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22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22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22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22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22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22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22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22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22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22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22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2" name="Google Shape;10522;p22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3" name="Google Shape;10523;p22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4" name="Google Shape;10524;p22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22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22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22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22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22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22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22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22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22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22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22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22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22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22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9" name="Google Shape;10539;p22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0" name="Google Shape;10540;p22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22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22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3" name="Google Shape;10543;p22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4" name="Google Shape;10544;p22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22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22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22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8" name="Google Shape;10548;p22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9" name="Google Shape;10549;p22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22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22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2" name="Google Shape;10552;p22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3" name="Google Shape;10553;p22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22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22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6" name="Google Shape;10556;p22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7" name="Google Shape;10557;p22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22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22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0" name="Google Shape;10560;p22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1" name="Google Shape;10561;p22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22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22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22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22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22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22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8" name="Google Shape;10568;p22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9" name="Google Shape;10569;p22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0" name="Google Shape;10570;p22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22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22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3" name="Google Shape;10573;p22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4" name="Google Shape;10574;p22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22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22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7" name="Google Shape;10577;p22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8" name="Google Shape;10578;p22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22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0" name="Google Shape;10580;p22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1" name="Google Shape;10581;p22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22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3" name="Google Shape;10583;p22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4" name="Google Shape;10584;p22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5" name="Google Shape;10585;p22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22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22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8" name="Google Shape;10588;p22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9" name="Google Shape;10589;p22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0" name="Google Shape;10590;p22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22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2" name="Google Shape;10592;p22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3" name="Google Shape;10593;p22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22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22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22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7" name="Google Shape;10597;p22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8" name="Google Shape;10598;p22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22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22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1" name="Google Shape;10601;p22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2" name="Google Shape;10602;p22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22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4" name="Google Shape;10604;p22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5" name="Google Shape;10605;p22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22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22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22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22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22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22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22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3" name="Google Shape;10613;p22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4" name="Google Shape;10614;p22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5" name="Google Shape;10615;p22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22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7" name="Google Shape;10617;p22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8" name="Google Shape;10618;p22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22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0" name="Google Shape;10620;p22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1" name="Google Shape;10621;p22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2" name="Google Shape;10622;p22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3" name="Google Shape;10623;p22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4" name="Google Shape;10624;p22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5" name="Google Shape;10625;p22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6" name="Google Shape;10626;p22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7" name="Google Shape;10627;p22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22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22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0" name="Google Shape;10630;p22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22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22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22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22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22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22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22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22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22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0" name="Google Shape;10640;p22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1" name="Google Shape;10641;p22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22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22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22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22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6" name="Google Shape;10646;p22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7" name="Google Shape;10647;p22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22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22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22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22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22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22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22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22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22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22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22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22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22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22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22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22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4" name="Google Shape;10664;p22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5" name="Google Shape;10665;p22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22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22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22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9" name="Google Shape;10669;p22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0" name="Google Shape;10670;p22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22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22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22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22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22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22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22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22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22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22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22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22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22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22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22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22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7" name="Google Shape;10687;p22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8" name="Google Shape;10688;p22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22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22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22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22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3" name="Google Shape;10693;p22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4" name="Google Shape;10694;p22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22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22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22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22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22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22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1" name="Google Shape;10701;p22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2" name="Google Shape;10702;p22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22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22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22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22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22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8" name="Google Shape;10708;p22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9" name="Google Shape;10709;p22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22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22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22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22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22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22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22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22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8" name="Google Shape;10718;p22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9" name="Google Shape;10719;p22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22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22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22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22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4" name="Google Shape;10724;p22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5" name="Google Shape;10725;p22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22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22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22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22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22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22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22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33" name="Google Shape;10733;p22"/>
          <p:cNvSpPr txBox="1"/>
          <p:nvPr>
            <p:ph idx="1" type="subTitle"/>
          </p:nvPr>
        </p:nvSpPr>
        <p:spPr>
          <a:xfrm flipH="1">
            <a:off x="848325" y="2615925"/>
            <a:ext cx="1726200" cy="96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734" name="Google Shape;10734;p22"/>
          <p:cNvSpPr txBox="1"/>
          <p:nvPr>
            <p:ph type="title"/>
          </p:nvPr>
        </p:nvSpPr>
        <p:spPr>
          <a:xfrm>
            <a:off x="603525" y="344700"/>
            <a:ext cx="3354600" cy="7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point 2">
  <p:cSld name="CUSTOM_13">
    <p:spTree>
      <p:nvGrpSpPr>
        <p:cNvPr id="10735" name="Shape 10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6" name="Google Shape;10736;p23"/>
          <p:cNvSpPr/>
          <p:nvPr/>
        </p:nvSpPr>
        <p:spPr>
          <a:xfrm>
            <a:off x="-25" y="2759775"/>
            <a:ext cx="9155450" cy="1972772"/>
          </a:xfrm>
          <a:custGeom>
            <a:rect b="b" l="l" r="r" t="t"/>
            <a:pathLst>
              <a:path extrusionOk="0" h="21071" w="59423">
                <a:moveTo>
                  <a:pt x="1" y="1"/>
                </a:moveTo>
                <a:lnTo>
                  <a:pt x="1" y="21070"/>
                </a:lnTo>
                <a:lnTo>
                  <a:pt x="59423" y="21070"/>
                </a:lnTo>
                <a:lnTo>
                  <a:pt x="59423" y="1"/>
                </a:lnTo>
                <a:close/>
              </a:path>
            </a:pathLst>
          </a:custGeom>
          <a:solidFill>
            <a:srgbClr val="E2D0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37" name="Google Shape;10737;p23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10738" name="Google Shape;10738;p23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23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23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23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2" name="Google Shape;10742;p23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3" name="Google Shape;10743;p23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23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23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23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23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8" name="Google Shape;10748;p23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9" name="Google Shape;10749;p23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23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23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23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3" name="Google Shape;10753;p23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4" name="Google Shape;10754;p23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23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23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23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8" name="Google Shape;10758;p23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9" name="Google Shape;10759;p23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23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23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23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3" name="Google Shape;10763;p23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23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23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23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23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23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23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23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23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23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23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23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23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23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23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23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23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23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1" name="Google Shape;10781;p23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2" name="Google Shape;10782;p23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23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4" name="Google Shape;10784;p23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5" name="Google Shape;10785;p23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23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7" name="Google Shape;10787;p23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8" name="Google Shape;10788;p23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9" name="Google Shape;10789;p23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23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23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23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3" name="Google Shape;10793;p23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4" name="Google Shape;10794;p23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23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23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23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23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23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23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23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23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23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23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23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23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7" name="Google Shape;10807;p23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23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23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23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23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2" name="Google Shape;10812;p23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3" name="Google Shape;10813;p23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4" name="Google Shape;10814;p23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23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23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23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23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23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23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23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23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23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23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23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23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23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23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23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23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1" name="Google Shape;10831;p23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2" name="Google Shape;10832;p23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23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23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5" name="Google Shape;10835;p23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6" name="Google Shape;10836;p23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23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23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9" name="Google Shape;10839;p23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0" name="Google Shape;10840;p23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1" name="Google Shape;10841;p23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23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23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23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5" name="Google Shape;10845;p23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6" name="Google Shape;10846;p23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23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8" name="Google Shape;10848;p23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9" name="Google Shape;10849;p23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23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23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23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23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23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23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23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23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8" name="Google Shape;10858;p23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9" name="Google Shape;10859;p23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0" name="Google Shape;10860;p23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23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23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23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23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5" name="Google Shape;10865;p23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6" name="Google Shape;10866;p23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23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23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23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23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23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23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3" name="Google Shape;10873;p23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4" name="Google Shape;10874;p23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23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23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23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23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23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23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23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23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23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23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23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23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23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23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23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23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23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2" name="Google Shape;10892;p23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3" name="Google Shape;10893;p23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23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23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23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23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23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9" name="Google Shape;10899;p23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0" name="Google Shape;10900;p23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23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23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3" name="Google Shape;10903;p23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4" name="Google Shape;10904;p23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23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23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23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23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23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0" name="Google Shape;10910;p23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1" name="Google Shape;10911;p23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23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3" name="Google Shape;10913;p23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4" name="Google Shape;10914;p23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23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23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7" name="Google Shape;10917;p23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8" name="Google Shape;10918;p23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9" name="Google Shape;10919;p23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23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1" name="Google Shape;10921;p23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2" name="Google Shape;10922;p23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23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23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23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23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23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23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9" name="Google Shape;10929;p23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23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23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23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3" name="Google Shape;10933;p23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4" name="Google Shape;10934;p23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23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23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23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23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23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23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23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23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3" name="Google Shape;10943;p23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23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23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23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23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23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23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23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23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2" name="Google Shape;10952;p23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3" name="Google Shape;10953;p23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23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23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23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23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23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23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23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23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23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23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23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23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23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23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23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9" name="Google Shape;10969;p23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23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23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23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23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23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5" name="Google Shape;10975;p23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6" name="Google Shape;10976;p23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23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23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23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23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23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23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23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23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23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23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23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23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23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23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23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23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23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23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23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6" name="Google Shape;10996;p23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7" name="Google Shape;10997;p23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23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23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23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23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2" name="Google Shape;11002;p23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3" name="Google Shape;11003;p23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23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23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23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23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23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23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23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23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23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23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4" name="Google Shape;11014;p23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5" name="Google Shape;11015;p23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23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23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23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23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23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23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23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23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23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23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23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23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8" name="Google Shape;11028;p23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23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23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1" name="Google Shape;11031;p23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2" name="Google Shape;11032;p23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23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23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23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23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23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23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23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23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23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23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23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23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5" name="Google Shape;11045;p23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23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23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23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23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23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23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23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23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23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23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23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23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23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9" name="Google Shape;11059;p23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0" name="Google Shape;11060;p23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23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23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3" name="Google Shape;11063;p23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23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23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23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23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23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23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23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23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2" name="Google Shape;11072;p23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3" name="Google Shape;11073;p23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23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23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23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23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23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23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0" name="Google Shape;11080;p23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1" name="Google Shape;11081;p23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23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23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23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5" name="Google Shape;11085;p23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23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23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23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23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23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23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23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23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23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23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23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23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23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23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23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23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23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23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23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5" name="Google Shape;11105;p23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23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23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23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23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23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23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23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23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23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23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23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23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23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23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23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23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2" name="Google Shape;11122;p23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3" name="Google Shape;11123;p23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23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23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23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23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23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9" name="Google Shape;11129;p23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23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23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23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23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4" name="Google Shape;11134;p23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5" name="Google Shape;11135;p23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6" name="Google Shape;11136;p23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7" name="Google Shape;11137;p23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8" name="Google Shape;11138;p23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9" name="Google Shape;11139;p23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0" name="Google Shape;11140;p23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1" name="Google Shape;11141;p23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23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23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23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23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23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23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23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23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23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23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2" name="Google Shape;11152;p23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23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23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23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23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23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23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23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23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23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23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23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23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5" name="Google Shape;11165;p23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6" name="Google Shape;11166;p23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23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23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23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23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23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2" name="Google Shape;11172;p23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3" name="Google Shape;11173;p23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23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23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23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23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23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23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0" name="Google Shape;11180;p23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23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23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23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4" name="Google Shape;11184;p23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5" name="Google Shape;11185;p23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23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23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23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23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23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23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23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23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23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23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6" name="Google Shape;11196;p23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7" name="Google Shape;11197;p23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23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23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23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1" name="Google Shape;11201;p23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2" name="Google Shape;11202;p23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23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23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5" name="Google Shape;11205;p23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23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23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23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23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0" name="Google Shape;11210;p23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1" name="Google Shape;11211;p23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23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23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4" name="Google Shape;11214;p23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5" name="Google Shape;11215;p23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6" name="Google Shape;11216;p23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23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8" name="Google Shape;11218;p23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9" name="Google Shape;11219;p23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23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23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23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3" name="Google Shape;11223;p23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4" name="Google Shape;11224;p23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23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23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23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23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23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23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23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23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23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23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5" name="Google Shape;11235;p23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6" name="Google Shape;11236;p23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23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23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23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0" name="Google Shape;11240;p23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1" name="Google Shape;11241;p23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42" name="Google Shape;11242;p23"/>
          <p:cNvSpPr txBox="1"/>
          <p:nvPr>
            <p:ph idx="1" type="body"/>
          </p:nvPr>
        </p:nvSpPr>
        <p:spPr>
          <a:xfrm>
            <a:off x="720000" y="1620100"/>
            <a:ext cx="3661500" cy="25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 Thin"/>
              <a:buChar char="■"/>
              <a:defRPr sz="16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Font typeface="Catamaran Thin"/>
              <a:buChar char="○"/>
              <a:defRPr sz="1600"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Catamaran Thin"/>
              <a:buChar char="■"/>
              <a:defRPr sz="1400"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Catamaran Thin"/>
              <a:buChar char="●"/>
              <a:defRPr sz="1400"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Catamaran Thin"/>
              <a:buChar char="○"/>
              <a:defRPr sz="1400"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Catamaran Thin"/>
              <a:buChar char="■"/>
              <a:defRPr sz="1400"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Catamaran Thin"/>
              <a:buChar char="●"/>
              <a:defRPr sz="1400"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Catamaran Thin"/>
              <a:buChar char="○"/>
              <a:defRPr sz="1400"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Catamaran Thin"/>
              <a:buChar char="■"/>
              <a:defRPr sz="1400"/>
            </a:lvl9pPr>
          </a:lstStyle>
          <a:p/>
        </p:txBody>
      </p:sp>
      <p:sp>
        <p:nvSpPr>
          <p:cNvPr id="11243" name="Google Shape;11243;p23"/>
          <p:cNvSpPr txBox="1"/>
          <p:nvPr>
            <p:ph type="title"/>
          </p:nvPr>
        </p:nvSpPr>
        <p:spPr>
          <a:xfrm>
            <a:off x="1631150" y="344814"/>
            <a:ext cx="68940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">
  <p:cSld name="SECTION_TITLE_AND_DESCRIPTION_1_1">
    <p:spTree>
      <p:nvGrpSpPr>
        <p:cNvPr id="11244" name="Shape 1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45" name="Google Shape;11245;p24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11246" name="Google Shape;11246;p24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24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24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24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24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24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24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24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24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24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24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24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24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24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0" name="Google Shape;11260;p24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24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24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24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24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24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24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7" name="Google Shape;11267;p24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24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24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24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24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24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24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24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24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24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24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24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24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24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24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24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24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24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24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24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7" name="Google Shape;11287;p24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8" name="Google Shape;11288;p24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24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24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24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24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24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24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24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24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24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24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24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24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24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24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24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24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24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24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24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24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24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24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24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24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24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24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24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24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24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24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24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0" name="Google Shape;11320;p24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1" name="Google Shape;11321;p24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24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24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24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24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24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24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24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24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24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1" name="Google Shape;11331;p24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24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3" name="Google Shape;11333;p24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24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5" name="Google Shape;11335;p24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24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24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24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24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24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24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24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24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24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24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6" name="Google Shape;11346;p24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7" name="Google Shape;11347;p24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24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24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24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24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24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3" name="Google Shape;11353;p24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24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24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24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24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24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24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24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24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24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24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24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24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24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24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24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24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24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24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24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24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4" name="Google Shape;11374;p24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24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6" name="Google Shape;11376;p24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7" name="Google Shape;11377;p24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24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24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24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1" name="Google Shape;11381;p24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24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24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24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24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24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7" name="Google Shape;11387;p24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8" name="Google Shape;11388;p24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24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24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24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2" name="Google Shape;11392;p24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24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24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5" name="Google Shape;11395;p24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6" name="Google Shape;11396;p24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24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24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24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24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24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24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24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24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24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24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24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24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24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24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24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24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3" name="Google Shape;11413;p24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4" name="Google Shape;11414;p24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5" name="Google Shape;11415;p24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6" name="Google Shape;11416;p24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7" name="Google Shape;11417;p24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8" name="Google Shape;11418;p24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9" name="Google Shape;11419;p24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0" name="Google Shape;11420;p24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24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24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24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24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24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24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7" name="Google Shape;11427;p24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8" name="Google Shape;11428;p24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24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24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1" name="Google Shape;11431;p24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2" name="Google Shape;11432;p24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24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24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24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24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7" name="Google Shape;11437;p24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24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24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0" name="Google Shape;11440;p24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1" name="Google Shape;11441;p24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24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24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24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24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24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24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24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24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24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24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24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24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4" name="Google Shape;11454;p24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5" name="Google Shape;11455;p24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24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24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24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24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24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24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24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3" name="Google Shape;11463;p24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24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24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24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7" name="Google Shape;11467;p24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8" name="Google Shape;11468;p24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24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24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24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24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24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24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24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24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24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24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24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24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24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24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3" name="Google Shape;11483;p24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4" name="Google Shape;11484;p24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5" name="Google Shape;11485;p24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24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24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8" name="Google Shape;11488;p24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9" name="Google Shape;11489;p24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24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24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24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24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4" name="Google Shape;11494;p24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5" name="Google Shape;11495;p24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24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24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24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24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24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1" name="Google Shape;11501;p24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24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24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24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24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24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24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24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24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24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24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24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24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24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24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24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7" name="Google Shape;11517;p24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8" name="Google Shape;11518;p24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24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24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24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24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24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4" name="Google Shape;11524;p24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5" name="Google Shape;11525;p24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24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24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24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9" name="Google Shape;11529;p24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24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24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24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24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4" name="Google Shape;11534;p24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5" name="Google Shape;11535;p24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24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24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24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24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0" name="Google Shape;11540;p24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1" name="Google Shape;11541;p24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24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24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24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24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24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24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24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24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24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24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24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24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24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24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24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24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24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24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24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24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24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24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24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24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24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24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24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24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24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24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24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3" name="Google Shape;11573;p24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4" name="Google Shape;11574;p24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24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24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24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24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24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0" name="Google Shape;11580;p24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1" name="Google Shape;11581;p24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24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24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24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5" name="Google Shape;11585;p24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24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24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24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24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24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1" name="Google Shape;11591;p24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24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24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24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24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6" name="Google Shape;11596;p24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24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24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24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24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24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2" name="Google Shape;11602;p24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3" name="Google Shape;11603;p24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24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24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24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24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24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24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24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24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24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24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24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24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6" name="Google Shape;11616;p24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24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24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24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24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1" name="Google Shape;11621;p24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24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24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24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24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24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7" name="Google Shape;11627;p24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24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24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24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24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24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24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4" name="Google Shape;11634;p24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24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24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24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24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24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24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24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24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3" name="Google Shape;11643;p24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4" name="Google Shape;11644;p24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24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24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24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8" name="Google Shape;11648;p24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24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24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24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24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24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24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24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24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24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24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9" name="Google Shape;11659;p24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24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24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24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24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24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24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24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24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24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24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24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24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2" name="Google Shape;11672;p24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3" name="Google Shape;11673;p24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24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24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24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24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24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24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24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24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24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3" name="Google Shape;11683;p24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24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24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24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24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24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24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24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24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2" name="Google Shape;11692;p24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3" name="Google Shape;11693;p24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24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24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24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24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24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24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24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24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24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24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24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24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24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24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24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24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24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24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24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24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24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24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6" name="Google Shape;11716;p24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7" name="Google Shape;11717;p24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24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24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24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24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24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3" name="Google Shape;11723;p24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24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24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6" name="Google Shape;11726;p24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7" name="Google Shape;11727;p24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24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24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24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24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24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24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24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5" name="Google Shape;11735;p24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6" name="Google Shape;11736;p24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24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24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24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24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24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24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24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4" name="Google Shape;11744;p24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24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24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24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24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24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50" name="Google Shape;11750;p24"/>
          <p:cNvSpPr/>
          <p:nvPr/>
        </p:nvSpPr>
        <p:spPr>
          <a:xfrm>
            <a:off x="-22700" y="2759775"/>
            <a:ext cx="4578988" cy="1972772"/>
          </a:xfrm>
          <a:custGeom>
            <a:rect b="b" l="l" r="r" t="t"/>
            <a:pathLst>
              <a:path extrusionOk="0" h="21071" w="59423">
                <a:moveTo>
                  <a:pt x="1" y="1"/>
                </a:moveTo>
                <a:lnTo>
                  <a:pt x="1" y="21070"/>
                </a:lnTo>
                <a:lnTo>
                  <a:pt x="59423" y="21070"/>
                </a:lnTo>
                <a:lnTo>
                  <a:pt x="59423" y="1"/>
                </a:lnTo>
                <a:close/>
              </a:path>
            </a:pathLst>
          </a:custGeom>
          <a:solidFill>
            <a:srgbClr val="E2D0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1" name="Google Shape;11751;p24"/>
          <p:cNvSpPr/>
          <p:nvPr/>
        </p:nvSpPr>
        <p:spPr>
          <a:xfrm>
            <a:off x="4802575" y="2759775"/>
            <a:ext cx="4578988" cy="1972772"/>
          </a:xfrm>
          <a:custGeom>
            <a:rect b="b" l="l" r="r" t="t"/>
            <a:pathLst>
              <a:path extrusionOk="0" h="21071" w="59423">
                <a:moveTo>
                  <a:pt x="1" y="1"/>
                </a:moveTo>
                <a:lnTo>
                  <a:pt x="1" y="21070"/>
                </a:lnTo>
                <a:lnTo>
                  <a:pt x="59423" y="21070"/>
                </a:lnTo>
                <a:lnTo>
                  <a:pt x="59423" y="1"/>
                </a:lnTo>
                <a:close/>
              </a:path>
            </a:pathLst>
          </a:custGeom>
          <a:solidFill>
            <a:srgbClr val="E2D0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2" name="Google Shape;11752;p24"/>
          <p:cNvSpPr txBox="1"/>
          <p:nvPr/>
        </p:nvSpPr>
        <p:spPr>
          <a:xfrm>
            <a:off x="713225" y="3276600"/>
            <a:ext cx="3324600" cy="77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CREDITS: This presentation template was created by </a:t>
            </a:r>
            <a:r>
              <a:rPr lang="es" sz="1200">
                <a:solidFill>
                  <a:schemeClr val="dk1"/>
                </a:solidFill>
                <a:uFill>
                  <a:noFill/>
                </a:uFill>
                <a:latin typeface="Hind Vadodara Medium"/>
                <a:ea typeface="Hind Vadodara Medium"/>
                <a:cs typeface="Hind Vadodara Medium"/>
                <a:sym typeface="Hind Vadodara Medium"/>
                <a:hlinkClick r:id="rId2"/>
              </a:rPr>
              <a:t>Slidesgo</a:t>
            </a:r>
            <a:r>
              <a:rPr lang="es"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, including icons by </a:t>
            </a:r>
            <a:r>
              <a:rPr lang="es" sz="1200">
                <a:solidFill>
                  <a:schemeClr val="dk1"/>
                </a:solidFill>
                <a:uFill>
                  <a:noFill/>
                </a:uFill>
                <a:latin typeface="Hind Vadodara Medium"/>
                <a:ea typeface="Hind Vadodara Medium"/>
                <a:cs typeface="Hind Vadodara Medium"/>
                <a:sym typeface="Hind Vadodara Medium"/>
                <a:hlinkClick r:id="rId3"/>
              </a:rPr>
              <a:t>Flaticon</a:t>
            </a:r>
            <a:r>
              <a:rPr lang="es"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, and infographics &amp; images by </a:t>
            </a:r>
            <a:r>
              <a:rPr lang="es" sz="1200">
                <a:solidFill>
                  <a:schemeClr val="dk1"/>
                </a:solidFill>
                <a:uFill>
                  <a:noFill/>
                </a:uFill>
                <a:latin typeface="Hind Vadodara Medium"/>
                <a:ea typeface="Hind Vadodara Medium"/>
                <a:cs typeface="Hind Vadodara Medium"/>
                <a:sym typeface="Hind Vadodara Medium"/>
                <a:hlinkClick r:id="rId4"/>
              </a:rPr>
              <a:t>Freepik</a:t>
            </a:r>
            <a:endParaRPr sz="1200">
              <a:solidFill>
                <a:schemeClr val="dk1"/>
              </a:solidFill>
              <a:latin typeface="Hind Vadodara Medium"/>
              <a:ea typeface="Hind Vadodara Medium"/>
              <a:cs typeface="Hind Vadodara Medium"/>
              <a:sym typeface="Hind Vadodara Medium"/>
            </a:endParaRPr>
          </a:p>
        </p:txBody>
      </p:sp>
      <p:sp>
        <p:nvSpPr>
          <p:cNvPr id="11753" name="Google Shape;11753;p24"/>
          <p:cNvSpPr txBox="1"/>
          <p:nvPr>
            <p:ph type="title"/>
          </p:nvPr>
        </p:nvSpPr>
        <p:spPr>
          <a:xfrm>
            <a:off x="618125" y="344700"/>
            <a:ext cx="4382400" cy="7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754" name="Google Shape;11754;p24"/>
          <p:cNvSpPr txBox="1"/>
          <p:nvPr>
            <p:ph idx="1" type="subTitle"/>
          </p:nvPr>
        </p:nvSpPr>
        <p:spPr>
          <a:xfrm>
            <a:off x="5720350" y="1380300"/>
            <a:ext cx="2788200" cy="11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point">
  <p:cSld name="CUSTOM_15">
    <p:spTree>
      <p:nvGrpSpPr>
        <p:cNvPr id="11755" name="Shape 1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56" name="Google Shape;11756;p25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11757" name="Google Shape;11757;p25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25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25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25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25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25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25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4" name="Google Shape;11764;p25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5" name="Google Shape;11765;p25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25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25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25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25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25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1" name="Google Shape;11771;p25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2" name="Google Shape;11772;p25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25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25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25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25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25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8" name="Google Shape;11778;p25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9" name="Google Shape;11779;p25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25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25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25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25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4" name="Google Shape;11784;p25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5" name="Google Shape;11785;p25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25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25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25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25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0" name="Google Shape;11790;p25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1" name="Google Shape;11791;p25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25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25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25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5" name="Google Shape;11795;p25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6" name="Google Shape;11796;p25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25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25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25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25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25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2" name="Google Shape;11802;p25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3" name="Google Shape;11803;p25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25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25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25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25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8" name="Google Shape;11808;p25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9" name="Google Shape;11809;p25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25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25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25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25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25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25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25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25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25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25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0" name="Google Shape;11820;p25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1" name="Google Shape;11821;p25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25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25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25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25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25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25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25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25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25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25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25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25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25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25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25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25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25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9" name="Google Shape;11839;p25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0" name="Google Shape;11840;p25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1" name="Google Shape;11841;p25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25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25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25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5" name="Google Shape;11845;p25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6" name="Google Shape;11846;p25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7" name="Google Shape;11847;p25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25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25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25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25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25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25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25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5" name="Google Shape;11855;p25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6" name="Google Shape;11856;p25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25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25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25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25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25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2" name="Google Shape;11862;p25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25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25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25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6" name="Google Shape;11866;p25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25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25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9" name="Google Shape;11869;p25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25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25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25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25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25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25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25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25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25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9" name="Google Shape;11879;p25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0" name="Google Shape;11880;p25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25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25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25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25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25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6" name="Google Shape;11886;p25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7" name="Google Shape;11887;p25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25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25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25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25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25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25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25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5" name="Google Shape;11895;p25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6" name="Google Shape;11896;p25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25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25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25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25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25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25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3" name="Google Shape;11903;p25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4" name="Google Shape;11904;p25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25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25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25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25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25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0" name="Google Shape;11910;p25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1" name="Google Shape;11911;p25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25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25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25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25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6" name="Google Shape;11916;p25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7" name="Google Shape;11917;p25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25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25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0" name="Google Shape;11920;p25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25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25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3" name="Google Shape;11923;p25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4" name="Google Shape;11924;p25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25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25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25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25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25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25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25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2" name="Google Shape;11932;p25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3" name="Google Shape;11933;p25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25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25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6" name="Google Shape;11936;p25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7" name="Google Shape;11937;p25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8" name="Google Shape;11938;p25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25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25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1" name="Google Shape;11941;p25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25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3" name="Google Shape;11943;p25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4" name="Google Shape;11944;p25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25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25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25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8" name="Google Shape;11948;p25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9" name="Google Shape;11949;p25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0" name="Google Shape;11950;p25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25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25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25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25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25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25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7" name="Google Shape;11957;p25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8" name="Google Shape;11958;p25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25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25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25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25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25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25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25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6" name="Google Shape;11966;p25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7" name="Google Shape;11967;p25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25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25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25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25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25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25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25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5" name="Google Shape;11975;p25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6" name="Google Shape;11976;p25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25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25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9" name="Google Shape;11979;p25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0" name="Google Shape;11980;p25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25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25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3" name="Google Shape;11983;p25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4" name="Google Shape;11984;p25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5" name="Google Shape;11985;p25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25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25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25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25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25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1" name="Google Shape;11991;p25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2" name="Google Shape;11992;p25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25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25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25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25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25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25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25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0" name="Google Shape;12000;p25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25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25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25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25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25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25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7" name="Google Shape;12007;p25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8" name="Google Shape;12008;p25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25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25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25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25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25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4" name="Google Shape;12014;p25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5" name="Google Shape;12015;p25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25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25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25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25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25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25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25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25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25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25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25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25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8" name="Google Shape;12028;p25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9" name="Google Shape;12029;p25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25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25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25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3" name="Google Shape;12033;p25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25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25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25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25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25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25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25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25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25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25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25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25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25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7" name="Google Shape;12047;p25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8" name="Google Shape;12048;p25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9" name="Google Shape;12049;p25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25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25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25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25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25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25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25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25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8" name="Google Shape;12058;p25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9" name="Google Shape;12059;p25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25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25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25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25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4" name="Google Shape;12064;p25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5" name="Google Shape;12065;p25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25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25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25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9" name="Google Shape;12069;p25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25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25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25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25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25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5" name="Google Shape;12075;p25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6" name="Google Shape;12076;p25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25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25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25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25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25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25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25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25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25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6" name="Google Shape;12086;p25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25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25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25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25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25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25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25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25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25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25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25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8" name="Google Shape;12098;p25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9" name="Google Shape;12099;p25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25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25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25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3" name="Google Shape;12103;p25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4" name="Google Shape;12104;p25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25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25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25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25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25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0" name="Google Shape;12110;p25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1" name="Google Shape;12111;p25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25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25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25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5" name="Google Shape;12115;p25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6" name="Google Shape;12116;p25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25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25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25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25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1" name="Google Shape;12121;p25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2" name="Google Shape;12122;p25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25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25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25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25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25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8" name="Google Shape;12128;p25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9" name="Google Shape;12129;p25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25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25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25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25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25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25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6" name="Google Shape;12136;p25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7" name="Google Shape;12137;p25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25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25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25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1" name="Google Shape;12141;p25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2" name="Google Shape;12142;p25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25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25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25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25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7" name="Google Shape;12147;p25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8" name="Google Shape;12148;p25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25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25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25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25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25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4" name="Google Shape;12154;p25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25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25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25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8" name="Google Shape;12158;p25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9" name="Google Shape;12159;p25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0" name="Google Shape;12160;p25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1" name="Google Shape;12161;p25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25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25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25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25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25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25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25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25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25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25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25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25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25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25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25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25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25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25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25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25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25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25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25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25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25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25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25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25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25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25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25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25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4" name="Google Shape;12194;p25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25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25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7" name="Google Shape;12197;p25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25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25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0" name="Google Shape;12200;p25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25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25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25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25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25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6" name="Google Shape;12206;p25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7" name="Google Shape;12207;p25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25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25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25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25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25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25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25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25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25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25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8" name="Google Shape;12218;p25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25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25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25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2" name="Google Shape;12222;p25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3" name="Google Shape;12223;p25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4" name="Google Shape;12224;p25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25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25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25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25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25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25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1" name="Google Shape;12231;p25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25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25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25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25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25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7" name="Google Shape;12237;p25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25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25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25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25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25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25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25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25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25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25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25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25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25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25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25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25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25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25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25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7" name="Google Shape;12257;p25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25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25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25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61" name="Google Shape;12261;p25"/>
          <p:cNvSpPr/>
          <p:nvPr/>
        </p:nvSpPr>
        <p:spPr>
          <a:xfrm>
            <a:off x="50" y="2759775"/>
            <a:ext cx="9144011" cy="1972772"/>
          </a:xfrm>
          <a:custGeom>
            <a:rect b="b" l="l" r="r" t="t"/>
            <a:pathLst>
              <a:path extrusionOk="0" h="21071" w="59423">
                <a:moveTo>
                  <a:pt x="1" y="1"/>
                </a:moveTo>
                <a:lnTo>
                  <a:pt x="1" y="21070"/>
                </a:lnTo>
                <a:lnTo>
                  <a:pt x="59423" y="21070"/>
                </a:lnTo>
                <a:lnTo>
                  <a:pt x="59423" y="1"/>
                </a:lnTo>
                <a:close/>
              </a:path>
            </a:pathLst>
          </a:custGeom>
          <a:solidFill>
            <a:srgbClr val="E2D0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62" name="Google Shape;12262;p25"/>
          <p:cNvSpPr txBox="1"/>
          <p:nvPr>
            <p:ph idx="1" type="body"/>
          </p:nvPr>
        </p:nvSpPr>
        <p:spPr>
          <a:xfrm>
            <a:off x="528775" y="1422075"/>
            <a:ext cx="4951200" cy="30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unito Light"/>
              <a:buChar char="■"/>
              <a:defRPr/>
            </a:lvl1pPr>
            <a:lvl2pPr indent="-3429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Nunito Light"/>
              <a:buChar char="○"/>
              <a:defRPr sz="1800"/>
            </a:lvl2pPr>
            <a:lvl3pPr indent="-3429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Nunito Light"/>
              <a:buChar char="■"/>
              <a:defRPr sz="1800"/>
            </a:lvl3pPr>
            <a:lvl4pPr indent="-3429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Nunito Light"/>
              <a:buChar char="●"/>
              <a:defRPr sz="1800"/>
            </a:lvl4pPr>
            <a:lvl5pPr indent="-3429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Nunito Light"/>
              <a:buChar char="○"/>
              <a:defRPr sz="1800"/>
            </a:lvl5pPr>
            <a:lvl6pPr indent="-3429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Nunito Light"/>
              <a:buChar char="■"/>
              <a:defRPr sz="1800"/>
            </a:lvl6pPr>
            <a:lvl7pPr indent="-3429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Nunito Light"/>
              <a:buChar char="●"/>
              <a:defRPr sz="1800"/>
            </a:lvl7pPr>
            <a:lvl8pPr indent="-3429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Nunito Light"/>
              <a:buChar char="○"/>
              <a:defRPr sz="1800"/>
            </a:lvl8pPr>
            <a:lvl9pPr indent="-3429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Font typeface="Nunito Light"/>
              <a:buChar char="■"/>
              <a:defRPr sz="1800"/>
            </a:lvl9pPr>
          </a:lstStyle>
          <a:p/>
        </p:txBody>
      </p:sp>
      <p:sp>
        <p:nvSpPr>
          <p:cNvPr id="12263" name="Google Shape;12263;p25"/>
          <p:cNvSpPr txBox="1"/>
          <p:nvPr>
            <p:ph type="title"/>
          </p:nvPr>
        </p:nvSpPr>
        <p:spPr>
          <a:xfrm>
            <a:off x="618125" y="344700"/>
            <a:ext cx="5916000" cy="7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7">
    <p:spTree>
      <p:nvGrpSpPr>
        <p:cNvPr id="12264" name="Shape 12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5" name="Google Shape;12265;p26"/>
          <p:cNvSpPr txBox="1"/>
          <p:nvPr>
            <p:ph type="title"/>
          </p:nvPr>
        </p:nvSpPr>
        <p:spPr>
          <a:xfrm>
            <a:off x="2182200" y="3683700"/>
            <a:ext cx="4779600" cy="9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6">
    <p:spTree>
      <p:nvGrpSpPr>
        <p:cNvPr id="12266" name="Shape 12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67" name="Google Shape;12267;p27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12268" name="Google Shape;12268;p27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27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27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27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27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3" name="Google Shape;12273;p27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4" name="Google Shape;12274;p27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27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6" name="Google Shape;12276;p27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7" name="Google Shape;12277;p27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27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27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0" name="Google Shape;12280;p27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1" name="Google Shape;12281;p27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27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27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27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27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6" name="Google Shape;12286;p27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7" name="Google Shape;12287;p27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27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9" name="Google Shape;12289;p27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0" name="Google Shape;12290;p27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1" name="Google Shape;12291;p27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27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3" name="Google Shape;12293;p27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4" name="Google Shape;12294;p27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27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27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27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27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27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27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1" name="Google Shape;12301;p27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2" name="Google Shape;12302;p27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27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27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27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6" name="Google Shape;12306;p27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7" name="Google Shape;12307;p27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27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27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27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1" name="Google Shape;12311;p27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27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27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27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27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6" name="Google Shape;12316;p27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7" name="Google Shape;12317;p27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27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27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27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1" name="Google Shape;12321;p27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2" name="Google Shape;12322;p27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3" name="Google Shape;12323;p27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27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27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27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27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27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9" name="Google Shape;12329;p27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0" name="Google Shape;12330;p27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27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27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27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27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27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27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7" name="Google Shape;12337;p27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8" name="Google Shape;12338;p27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27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0" name="Google Shape;12340;p27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1" name="Google Shape;12341;p27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27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27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27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27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27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27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8" name="Google Shape;12348;p27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9" name="Google Shape;12349;p27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0" name="Google Shape;12350;p27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1" name="Google Shape;12351;p27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27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3" name="Google Shape;12353;p27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4" name="Google Shape;12354;p27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27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27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27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8" name="Google Shape;12358;p27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9" name="Google Shape;12359;p27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27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27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2" name="Google Shape;12362;p27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3" name="Google Shape;12363;p27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27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5" name="Google Shape;12365;p27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6" name="Google Shape;12366;p27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7" name="Google Shape;12367;p27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27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27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0" name="Google Shape;12370;p27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1" name="Google Shape;12371;p27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27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3" name="Google Shape;12373;p27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4" name="Google Shape;12374;p27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27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6" name="Google Shape;12376;p27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7" name="Google Shape;12377;p27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27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27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0" name="Google Shape;12380;p27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1" name="Google Shape;12381;p27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2" name="Google Shape;12382;p27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27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27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27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27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27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27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27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27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1" name="Google Shape;12391;p27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2" name="Google Shape;12392;p27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3" name="Google Shape;12393;p27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27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5" name="Google Shape;12395;p27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6" name="Google Shape;12396;p27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27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27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9" name="Google Shape;12399;p27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0" name="Google Shape;12400;p27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27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27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27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27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27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27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7" name="Google Shape;12407;p27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8" name="Google Shape;12408;p27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27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27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27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27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27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4" name="Google Shape;12414;p27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27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27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27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27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27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27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27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27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27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27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27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27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27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27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27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27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27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2" name="Google Shape;12432;p27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3" name="Google Shape;12433;p27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27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27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27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27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27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27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27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27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2" name="Google Shape;12442;p27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3" name="Google Shape;12443;p27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27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27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27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27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8" name="Google Shape;12448;p27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27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27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27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27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27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27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27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27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27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27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27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27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27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27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27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27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27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27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27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27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9" name="Google Shape;12469;p27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27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27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2" name="Google Shape;12472;p27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27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27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27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27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27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27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27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27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27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27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27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27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27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27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27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27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27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27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27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27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3" name="Google Shape;12493;p27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27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27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27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27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27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27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27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27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27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27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4" name="Google Shape;12504;p27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5" name="Google Shape;12505;p27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27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27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27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27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0" name="Google Shape;12510;p27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27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27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27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27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27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27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27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8" name="Google Shape;12518;p27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9" name="Google Shape;12519;p27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27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27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2" name="Google Shape;12522;p27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27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27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5" name="Google Shape;12525;p27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6" name="Google Shape;12526;p27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7" name="Google Shape;12527;p27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8" name="Google Shape;12528;p27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27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0" name="Google Shape;12530;p27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1" name="Google Shape;12531;p27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27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27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27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27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27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27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27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27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27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27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27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27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27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27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27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27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8" name="Google Shape;12548;p27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9" name="Google Shape;12549;p27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27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27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27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27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27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27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6" name="Google Shape;12556;p27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7" name="Google Shape;12557;p27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27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27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27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27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27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27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27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27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6" name="Google Shape;12566;p27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7" name="Google Shape;12567;p27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27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27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27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27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27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3" name="Google Shape;12573;p27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4" name="Google Shape;12574;p27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27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27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7" name="Google Shape;12577;p27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8" name="Google Shape;12578;p27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27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27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27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27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27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27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27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27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27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27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27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27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27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27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3" name="Google Shape;12593;p27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4" name="Google Shape;12594;p27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27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27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27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27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27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0" name="Google Shape;12600;p27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1" name="Google Shape;12601;p27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27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27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27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27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27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27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8" name="Google Shape;12608;p27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9" name="Google Shape;12609;p27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27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27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27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27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27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27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27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27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27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27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27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27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27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27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4" name="Google Shape;12624;p27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5" name="Google Shape;12625;p27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27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27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8" name="Google Shape;12628;p27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27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27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1" name="Google Shape;12631;p27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2" name="Google Shape;12632;p27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27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27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27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27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27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27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27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27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27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27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27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27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5" name="Google Shape;12645;p27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6" name="Google Shape;12646;p27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27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27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9" name="Google Shape;12649;p27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27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1" name="Google Shape;12651;p27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2" name="Google Shape;12652;p27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27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27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5" name="Google Shape;12655;p27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6" name="Google Shape;12656;p27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7" name="Google Shape;12657;p27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8" name="Google Shape;12658;p27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9" name="Google Shape;12659;p27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27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27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27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27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27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27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6" name="Google Shape;12666;p27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7" name="Google Shape;12667;p27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27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27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0" name="Google Shape;12670;p27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1" name="Google Shape;12671;p27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27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27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27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27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27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27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27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27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27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27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27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27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27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27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27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27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27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27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27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1" name="Google Shape;12691;p27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2" name="Google Shape;12692;p27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3" name="Google Shape;12693;p27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27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27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27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27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8" name="Google Shape;12698;p27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9" name="Google Shape;12699;p27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0" name="Google Shape;12700;p27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27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27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27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27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5" name="Google Shape;12705;p27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6" name="Google Shape;12706;p27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7" name="Google Shape;12707;p27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8" name="Google Shape;12708;p27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9" name="Google Shape;12709;p27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27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27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27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3" name="Google Shape;12713;p27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4" name="Google Shape;12714;p27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27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27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27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27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27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27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27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27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27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4" name="Google Shape;12724;p27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5" name="Google Shape;12725;p27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27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27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27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9" name="Google Shape;12729;p27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0" name="Google Shape;12730;p27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1" name="Google Shape;12731;p27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2" name="Google Shape;12732;p27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3" name="Google Shape;12733;p27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4" name="Google Shape;12734;p27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27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27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27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27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9" name="Google Shape;12739;p27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0" name="Google Shape;12740;p27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27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2" name="Google Shape;12742;p27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3" name="Google Shape;12743;p27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27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27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27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27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27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27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27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27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27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27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27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27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27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27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27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27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27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27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27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27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27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27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27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7" name="Google Shape;12767;p27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8" name="Google Shape;12768;p27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27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27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27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2772" name="Shape 12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73" name="Google Shape;12773;p28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12774" name="Google Shape;12774;p28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28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28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28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28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28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28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28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28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28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28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28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28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7" name="Google Shape;12787;p28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8" name="Google Shape;12788;p28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28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28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1" name="Google Shape;12791;p28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2" name="Google Shape;12792;p28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28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28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28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28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28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28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28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28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28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28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3" name="Google Shape;12803;p28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4" name="Google Shape;12804;p28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28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6" name="Google Shape;12806;p28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7" name="Google Shape;12807;p28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28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28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0" name="Google Shape;12810;p28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1" name="Google Shape;12811;p28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28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28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28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28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6" name="Google Shape;12816;p28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7" name="Google Shape;12817;p28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28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28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0" name="Google Shape;12820;p28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1" name="Google Shape;12821;p28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28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3" name="Google Shape;12823;p28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4" name="Google Shape;12824;p28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28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28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28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28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28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28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1" name="Google Shape;12831;p28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2" name="Google Shape;12832;p28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28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4" name="Google Shape;12834;p28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5" name="Google Shape;12835;p28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28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28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28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28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28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28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28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28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28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28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28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7" name="Google Shape;12847;p28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8" name="Google Shape;12848;p28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9" name="Google Shape;12849;p28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0" name="Google Shape;12850;p28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1" name="Google Shape;12851;p28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2" name="Google Shape;12852;p28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3" name="Google Shape;12853;p28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4" name="Google Shape;12854;p28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28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28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28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28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9" name="Google Shape;12859;p28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0" name="Google Shape;12860;p28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28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28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28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4" name="Google Shape;12864;p28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5" name="Google Shape;12865;p28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28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28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8" name="Google Shape;12868;p28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9" name="Google Shape;12869;p28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28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28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2" name="Google Shape;12872;p28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3" name="Google Shape;12873;p28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28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28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6" name="Google Shape;12876;p28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7" name="Google Shape;12877;p28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8" name="Google Shape;12878;p28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28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28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1" name="Google Shape;12881;p28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2" name="Google Shape;12882;p28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3" name="Google Shape;12883;p28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28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28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28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7" name="Google Shape;12887;p28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8" name="Google Shape;12888;p28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9" name="Google Shape;12889;p28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28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28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28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3" name="Google Shape;12893;p28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4" name="Google Shape;12894;p28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5" name="Google Shape;12895;p28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6" name="Google Shape;12896;p28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28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28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9" name="Google Shape;12899;p28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0" name="Google Shape;12900;p28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28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2" name="Google Shape;12902;p28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3" name="Google Shape;12903;p28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4" name="Google Shape;12904;p28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5" name="Google Shape;12905;p28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6" name="Google Shape;12906;p28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28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8" name="Google Shape;12908;p28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9" name="Google Shape;12909;p28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28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28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2" name="Google Shape;12912;p28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3" name="Google Shape;12913;p28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4" name="Google Shape;12914;p28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28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6" name="Google Shape;12916;p28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7" name="Google Shape;12917;p28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8" name="Google Shape;12918;p28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9" name="Google Shape;12919;p28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0" name="Google Shape;12920;p28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28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2" name="Google Shape;12922;p28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3" name="Google Shape;12923;p28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28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28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6" name="Google Shape;12926;p28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7" name="Google Shape;12927;p28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8" name="Google Shape;12928;p28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9" name="Google Shape;12929;p28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0" name="Google Shape;12930;p28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28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28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3" name="Google Shape;12933;p28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28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5" name="Google Shape;12935;p28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6" name="Google Shape;12936;p28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28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8" name="Google Shape;12938;p28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9" name="Google Shape;12939;p28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28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1" name="Google Shape;12941;p28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2" name="Google Shape;12942;p28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3" name="Google Shape;12943;p28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4" name="Google Shape;12944;p28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5" name="Google Shape;12945;p28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28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7" name="Google Shape;12947;p28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8" name="Google Shape;12948;p28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28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0" name="Google Shape;12950;p28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1" name="Google Shape;12951;p28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2" name="Google Shape;12952;p28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28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4" name="Google Shape;12954;p28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28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6" name="Google Shape;12956;p28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7" name="Google Shape;12957;p28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28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9" name="Google Shape;12959;p28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0" name="Google Shape;12960;p28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1" name="Google Shape;12961;p28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2" name="Google Shape;12962;p28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3" name="Google Shape;12963;p28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4" name="Google Shape;12964;p28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28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6" name="Google Shape;12966;p28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7" name="Google Shape;12967;p28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28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28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0" name="Google Shape;12970;p28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1" name="Google Shape;12971;p28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2" name="Google Shape;12972;p28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28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4" name="Google Shape;12974;p28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5" name="Google Shape;12975;p28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6" name="Google Shape;12976;p28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7" name="Google Shape;12977;p28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28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9" name="Google Shape;12979;p28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0" name="Google Shape;12980;p28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1" name="Google Shape;12981;p28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28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28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4" name="Google Shape;12984;p28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5" name="Google Shape;12985;p28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6" name="Google Shape;12986;p28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7" name="Google Shape;12987;p28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8" name="Google Shape;12988;p28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28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28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1" name="Google Shape;12991;p28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2" name="Google Shape;12992;p28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28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28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5" name="Google Shape;12995;p28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6" name="Google Shape;12996;p28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28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28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9" name="Google Shape;12999;p28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0" name="Google Shape;13000;p28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28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28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3" name="Google Shape;13003;p28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4" name="Google Shape;13004;p28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28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28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7" name="Google Shape;13007;p28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8" name="Google Shape;13008;p28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9" name="Google Shape;13009;p28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28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28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2" name="Google Shape;13012;p28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3" name="Google Shape;13013;p28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4" name="Google Shape;13014;p28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5" name="Google Shape;13015;p28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6" name="Google Shape;13016;p28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7" name="Google Shape;13017;p28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8" name="Google Shape;13018;p28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9" name="Google Shape;13019;p28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0" name="Google Shape;13020;p28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1" name="Google Shape;13021;p28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28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3" name="Google Shape;13023;p28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4" name="Google Shape;13024;p28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5" name="Google Shape;13025;p28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28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28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28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28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28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28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2" name="Google Shape;13032;p28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3" name="Google Shape;13033;p28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28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28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6" name="Google Shape;13036;p28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28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8" name="Google Shape;13038;p28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9" name="Google Shape;13039;p28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28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28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2" name="Google Shape;13042;p28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3" name="Google Shape;13043;p28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28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28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28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28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28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28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28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1" name="Google Shape;13051;p28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2" name="Google Shape;13052;p28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28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28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28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28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28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8" name="Google Shape;13058;p28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9" name="Google Shape;13059;p28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28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28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28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28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4" name="Google Shape;13064;p28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5" name="Google Shape;13065;p28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28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28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28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28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28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28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28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3" name="Google Shape;13073;p28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4" name="Google Shape;13074;p28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5" name="Google Shape;13075;p28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6" name="Google Shape;13076;p28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7" name="Google Shape;13077;p28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28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28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28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1" name="Google Shape;13081;p28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28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28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28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28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28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28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28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28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28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28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28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3" name="Google Shape;13093;p28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4" name="Google Shape;13094;p28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5" name="Google Shape;13095;p28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28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28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28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28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28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28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28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28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4" name="Google Shape;13104;p28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5" name="Google Shape;13105;p28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28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28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8" name="Google Shape;13108;p28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9" name="Google Shape;13109;p28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28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28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2" name="Google Shape;13112;p28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3" name="Google Shape;13113;p28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28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28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6" name="Google Shape;13116;p28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7" name="Google Shape;13117;p28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28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28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28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28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28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28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4" name="Google Shape;13124;p28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5" name="Google Shape;13125;p28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6" name="Google Shape;13126;p28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28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28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9" name="Google Shape;13129;p28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0" name="Google Shape;13130;p28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1" name="Google Shape;13131;p28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28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3" name="Google Shape;13133;p28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4" name="Google Shape;13134;p28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28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28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28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8" name="Google Shape;13138;p28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9" name="Google Shape;13139;p28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28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28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28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28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28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28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28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28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28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9" name="Google Shape;13149;p28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0" name="Google Shape;13150;p28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1" name="Google Shape;13151;p28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2" name="Google Shape;13152;p28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3" name="Google Shape;13153;p28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4" name="Google Shape;13154;p28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5" name="Google Shape;13155;p28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6" name="Google Shape;13156;p28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28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8" name="Google Shape;13158;p28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9" name="Google Shape;13159;p28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0" name="Google Shape;13160;p28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1" name="Google Shape;13161;p28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28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28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4" name="Google Shape;13164;p28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5" name="Google Shape;13165;p28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6" name="Google Shape;13166;p28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28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28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9" name="Google Shape;13169;p28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0" name="Google Shape;13170;p28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28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2" name="Google Shape;13172;p28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3" name="Google Shape;13173;p28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4" name="Google Shape;13174;p28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28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6" name="Google Shape;13176;p28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7" name="Google Shape;13177;p28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8" name="Google Shape;13178;p28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28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0" name="Google Shape;13180;p28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1" name="Google Shape;13181;p28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28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28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4" name="Google Shape;13184;p28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5" name="Google Shape;13185;p28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28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28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28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28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28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1" name="Google Shape;13191;p28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2" name="Google Shape;13192;p28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28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28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28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28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28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8" name="Google Shape;13198;p28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9" name="Google Shape;13199;p28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28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28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2" name="Google Shape;13202;p28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28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28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28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28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28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28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28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0" name="Google Shape;13210;p28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1" name="Google Shape;13211;p28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28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28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4" name="Google Shape;13214;p28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5" name="Google Shape;13215;p28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6" name="Google Shape;13216;p28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7" name="Google Shape;13217;p28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8" name="Google Shape;13218;p28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28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0" name="Google Shape;13220;p28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1" name="Google Shape;13221;p28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2" name="Google Shape;13222;p28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3" name="Google Shape;13223;p28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28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28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28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28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28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28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28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28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28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28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28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28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28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7" name="Google Shape;13237;p28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8" name="Google Shape;13238;p28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28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28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1" name="Google Shape;13241;p28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2" name="Google Shape;13242;p28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28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28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28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28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28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8" name="Google Shape;13248;p28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9" name="Google Shape;13249;p28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28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28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28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28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28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28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28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28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28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9" name="Google Shape;13259;p28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0" name="Google Shape;13260;p28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28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28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3" name="Google Shape;13263;p28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4" name="Google Shape;13264;p28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28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6" name="Google Shape;13266;p28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7" name="Google Shape;13267;p28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8" name="Google Shape;13268;p28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28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0" name="Google Shape;13270;p28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1" name="Google Shape;13271;p28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28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3" name="Google Shape;13273;p28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4" name="Google Shape;13274;p28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28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6" name="Google Shape;13276;p28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7" name="Google Shape;13277;p28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7" name="Google Shape;1027;p4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1028" name="Google Shape;1028;p4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4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4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4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4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4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4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4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4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4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4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4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4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4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4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4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4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4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4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4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4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4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4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4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4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4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4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4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4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4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4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4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4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4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4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4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4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4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4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4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4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4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4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4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4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4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4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4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4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4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4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4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4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4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4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4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4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4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4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4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4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4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4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4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4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4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4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4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4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4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4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4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4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4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4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4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4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4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4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4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4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4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4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4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4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4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2" name="Google Shape;1532;p4"/>
          <p:cNvSpPr/>
          <p:nvPr/>
        </p:nvSpPr>
        <p:spPr>
          <a:xfrm>
            <a:off x="-11375" y="2759775"/>
            <a:ext cx="9155302" cy="1972772"/>
          </a:xfrm>
          <a:custGeom>
            <a:rect b="b" l="l" r="r" t="t"/>
            <a:pathLst>
              <a:path extrusionOk="0" h="21071" w="59423">
                <a:moveTo>
                  <a:pt x="1" y="1"/>
                </a:moveTo>
                <a:lnTo>
                  <a:pt x="1" y="21070"/>
                </a:lnTo>
                <a:lnTo>
                  <a:pt x="59423" y="21070"/>
                </a:lnTo>
                <a:lnTo>
                  <a:pt x="59423" y="1"/>
                </a:lnTo>
                <a:close/>
              </a:path>
            </a:pathLst>
          </a:custGeom>
          <a:solidFill>
            <a:srgbClr val="E2D0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3" name="Google Shape;1533;p4"/>
          <p:cNvSpPr/>
          <p:nvPr/>
        </p:nvSpPr>
        <p:spPr>
          <a:xfrm>
            <a:off x="87800" y="2456575"/>
            <a:ext cx="901064" cy="868249"/>
          </a:xfrm>
          <a:custGeom>
            <a:rect b="b" l="l" r="r" t="t"/>
            <a:pathLst>
              <a:path extrusionOk="0" h="18442" w="19139">
                <a:moveTo>
                  <a:pt x="9154" y="4793"/>
                </a:moveTo>
                <a:cubicBezTo>
                  <a:pt x="9170" y="4793"/>
                  <a:pt x="9185" y="4793"/>
                  <a:pt x="9201" y="4793"/>
                </a:cubicBezTo>
                <a:cubicBezTo>
                  <a:pt x="13166" y="4793"/>
                  <a:pt x="15148" y="9571"/>
                  <a:pt x="12352" y="12367"/>
                </a:cubicBezTo>
                <a:cubicBezTo>
                  <a:pt x="11445" y="13283"/>
                  <a:pt x="10326" y="13692"/>
                  <a:pt x="9228" y="13692"/>
                </a:cubicBezTo>
                <a:cubicBezTo>
                  <a:pt x="6944" y="13692"/>
                  <a:pt x="4753" y="11919"/>
                  <a:pt x="4753" y="9241"/>
                </a:cubicBezTo>
                <a:cubicBezTo>
                  <a:pt x="4753" y="6791"/>
                  <a:pt x="6711" y="4793"/>
                  <a:pt x="9154" y="4793"/>
                </a:cubicBezTo>
                <a:close/>
                <a:moveTo>
                  <a:pt x="9278" y="0"/>
                </a:moveTo>
                <a:cubicBezTo>
                  <a:pt x="4544" y="0"/>
                  <a:pt x="0" y="3683"/>
                  <a:pt x="0" y="9241"/>
                </a:cubicBezTo>
                <a:cubicBezTo>
                  <a:pt x="0" y="14324"/>
                  <a:pt x="4118" y="18441"/>
                  <a:pt x="9201" y="18441"/>
                </a:cubicBezTo>
                <a:cubicBezTo>
                  <a:pt x="12937" y="18441"/>
                  <a:pt x="16292" y="16205"/>
                  <a:pt x="17715" y="12748"/>
                </a:cubicBezTo>
                <a:cubicBezTo>
                  <a:pt x="19138" y="9317"/>
                  <a:pt x="18350" y="5352"/>
                  <a:pt x="15707" y="2709"/>
                </a:cubicBezTo>
                <a:cubicBezTo>
                  <a:pt x="13836" y="838"/>
                  <a:pt x="11535" y="0"/>
                  <a:pt x="9278" y="0"/>
                </a:cubicBezTo>
                <a:close/>
              </a:path>
            </a:pathLst>
          </a:custGeom>
          <a:solidFill>
            <a:srgbClr val="FDEB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4" name="Google Shape;1534;p4"/>
          <p:cNvSpPr/>
          <p:nvPr/>
        </p:nvSpPr>
        <p:spPr>
          <a:xfrm>
            <a:off x="494450" y="991600"/>
            <a:ext cx="8649532" cy="3740928"/>
          </a:xfrm>
          <a:custGeom>
            <a:rect b="b" l="l" r="r" t="t"/>
            <a:pathLst>
              <a:path extrusionOk="0" h="25874" w="44656">
                <a:moveTo>
                  <a:pt x="0" y="0"/>
                </a:moveTo>
                <a:lnTo>
                  <a:pt x="0" y="25873"/>
                </a:lnTo>
                <a:lnTo>
                  <a:pt x="44656" y="25873"/>
                </a:lnTo>
                <a:lnTo>
                  <a:pt x="4465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5" name="Google Shape;1535;p4"/>
          <p:cNvSpPr txBox="1"/>
          <p:nvPr>
            <p:ph type="title"/>
          </p:nvPr>
        </p:nvSpPr>
        <p:spPr>
          <a:xfrm>
            <a:off x="1631150" y="344814"/>
            <a:ext cx="68940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9pPr>
          </a:lstStyle>
          <a:p/>
        </p:txBody>
      </p:sp>
      <p:sp>
        <p:nvSpPr>
          <p:cNvPr id="1536" name="Google Shape;1536;p4"/>
          <p:cNvSpPr txBox="1"/>
          <p:nvPr>
            <p:ph idx="1" type="subTitle"/>
          </p:nvPr>
        </p:nvSpPr>
        <p:spPr>
          <a:xfrm>
            <a:off x="724425" y="1119575"/>
            <a:ext cx="7699500" cy="34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537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5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1539" name="Google Shape;1539;p5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5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5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5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5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5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5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5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5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5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5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5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5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5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5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5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5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5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5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5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5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5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5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5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5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5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5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5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5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5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5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5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5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5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5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5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5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5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5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5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5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5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5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5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5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5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5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5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5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5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5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5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5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5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5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5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5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5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5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5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5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5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5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5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5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5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5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5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5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5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5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5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5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5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5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5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5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5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5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5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5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5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5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5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5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5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5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5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5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5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5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5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5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5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5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5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5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5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5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5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5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5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5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5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5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5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5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5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5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5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5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5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5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5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5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5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5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5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5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5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5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5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5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5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5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5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5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5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5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5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5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5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5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5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5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5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5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5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5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5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5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5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5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5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5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5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5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5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5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5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5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5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5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5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5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5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5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5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5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5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5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5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5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5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5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5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5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5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5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5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5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5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5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5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5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5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5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5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5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5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5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5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5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5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5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5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5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5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5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5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5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5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5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5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5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5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5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5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5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5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5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5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5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5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5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5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5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5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5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5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5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5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5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5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5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5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5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5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5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5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5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5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5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5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5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3" name="Google Shape;2043;p5"/>
          <p:cNvSpPr txBox="1"/>
          <p:nvPr>
            <p:ph type="title"/>
          </p:nvPr>
        </p:nvSpPr>
        <p:spPr>
          <a:xfrm>
            <a:off x="5143500" y="346600"/>
            <a:ext cx="3381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9pPr>
          </a:lstStyle>
          <a:p/>
        </p:txBody>
      </p:sp>
      <p:sp>
        <p:nvSpPr>
          <p:cNvPr id="2044" name="Google Shape;2044;p5"/>
          <p:cNvSpPr/>
          <p:nvPr/>
        </p:nvSpPr>
        <p:spPr>
          <a:xfrm>
            <a:off x="-22700" y="2759775"/>
            <a:ext cx="9166741" cy="1972772"/>
          </a:xfrm>
          <a:custGeom>
            <a:rect b="b" l="l" r="r" t="t"/>
            <a:pathLst>
              <a:path extrusionOk="0" h="21071" w="59423">
                <a:moveTo>
                  <a:pt x="1" y="1"/>
                </a:moveTo>
                <a:lnTo>
                  <a:pt x="1" y="21070"/>
                </a:lnTo>
                <a:lnTo>
                  <a:pt x="59423" y="21070"/>
                </a:lnTo>
                <a:lnTo>
                  <a:pt x="59423" y="1"/>
                </a:lnTo>
                <a:close/>
              </a:path>
            </a:pathLst>
          </a:custGeom>
          <a:solidFill>
            <a:srgbClr val="E2D0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5" name="Google Shape;2045;p5"/>
          <p:cNvSpPr txBox="1"/>
          <p:nvPr>
            <p:ph idx="1" type="subTitle"/>
          </p:nvPr>
        </p:nvSpPr>
        <p:spPr>
          <a:xfrm>
            <a:off x="1494975" y="2337950"/>
            <a:ext cx="18210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046" name="Google Shape;2046;p5"/>
          <p:cNvSpPr txBox="1"/>
          <p:nvPr>
            <p:ph idx="2" type="subTitle"/>
          </p:nvPr>
        </p:nvSpPr>
        <p:spPr>
          <a:xfrm>
            <a:off x="717850" y="2798950"/>
            <a:ext cx="2598000" cy="12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047" name="Google Shape;2047;p5"/>
          <p:cNvSpPr txBox="1"/>
          <p:nvPr>
            <p:ph hasCustomPrompt="1" idx="3" type="title"/>
          </p:nvPr>
        </p:nvSpPr>
        <p:spPr>
          <a:xfrm>
            <a:off x="1992250" y="1649175"/>
            <a:ext cx="1323600" cy="456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b="0"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2048" name="Google Shape;2048;p5"/>
          <p:cNvSpPr txBox="1"/>
          <p:nvPr>
            <p:ph idx="4" type="subTitle"/>
          </p:nvPr>
        </p:nvSpPr>
        <p:spPr>
          <a:xfrm>
            <a:off x="5736638" y="2337950"/>
            <a:ext cx="18210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049" name="Google Shape;2049;p5"/>
          <p:cNvSpPr txBox="1"/>
          <p:nvPr>
            <p:ph idx="5" type="subTitle"/>
          </p:nvPr>
        </p:nvSpPr>
        <p:spPr>
          <a:xfrm>
            <a:off x="5736638" y="2798950"/>
            <a:ext cx="2598000" cy="12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050" name="Google Shape;2050;p5"/>
          <p:cNvSpPr txBox="1"/>
          <p:nvPr>
            <p:ph hasCustomPrompt="1" idx="6" type="title"/>
          </p:nvPr>
        </p:nvSpPr>
        <p:spPr>
          <a:xfrm>
            <a:off x="5736638" y="1649175"/>
            <a:ext cx="1323600" cy="456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b="0"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5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2" name="Google Shape;2052;p6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2053" name="Google Shape;2053;p6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6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6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6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6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6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6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6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6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6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6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6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6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6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6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6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6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6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6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6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6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6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6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6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6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6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6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6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6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6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6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6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6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6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6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6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6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6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6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6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6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6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6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6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6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6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6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6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6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6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6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6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6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6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6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6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6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6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6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6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6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6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6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6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6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6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6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6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6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6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6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6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6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6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6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6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6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6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6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6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6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6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6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6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6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6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6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6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6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6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6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6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6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6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6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6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6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6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6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6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6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6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6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6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6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6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6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6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6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6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6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6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6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6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6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6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6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6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6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6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6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6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6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6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6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6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6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6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6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6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6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6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6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6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6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6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6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6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6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6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6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6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6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6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6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6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6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6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6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6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6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6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6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6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6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6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6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6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6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6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6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6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6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6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6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6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6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6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6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6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6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6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6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6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6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6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6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6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6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6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6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6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6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6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6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6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6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6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6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6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6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6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6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6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6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6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6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6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6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6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6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6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6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6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6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6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6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6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6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6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6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6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6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6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6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6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6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6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6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6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6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6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6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6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6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6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6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6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6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6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6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6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6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6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6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6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6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6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6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6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6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6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6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6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6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6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6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6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6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6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6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6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6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6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6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6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6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6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6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6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6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6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6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6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6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6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6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6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6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6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6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6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6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6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6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6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6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6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6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6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6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6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6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6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6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6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6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6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6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6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6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6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6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6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6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6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6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6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6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6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6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6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6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6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6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6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6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6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6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6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6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6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6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6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6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6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6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6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6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6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6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6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6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6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6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6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6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6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6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6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6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6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6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6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6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6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6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6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6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6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6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6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6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6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6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6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6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6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6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6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6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6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6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6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6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6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6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6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6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6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6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6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6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6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6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6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6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6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6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6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6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6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6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6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6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6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6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6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6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6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6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6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6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6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6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6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6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6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6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6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6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6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6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6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6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6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6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6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6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6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6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6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6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6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6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6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6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6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6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6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6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6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6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6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6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6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6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6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6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6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6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6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6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6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6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6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6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6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6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6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6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6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6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6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6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6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6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6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6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6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6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6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6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6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6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6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6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6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6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6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6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6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6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6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6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6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6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6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6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6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6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6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6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6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6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6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6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6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6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6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6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6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6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6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6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6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6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6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6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6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6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6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6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6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6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6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6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6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6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6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6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6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6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6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6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6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6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6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6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6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6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6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6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6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57" name="Google Shape;2557;p6"/>
          <p:cNvSpPr/>
          <p:nvPr/>
        </p:nvSpPr>
        <p:spPr>
          <a:xfrm>
            <a:off x="-25" y="991600"/>
            <a:ext cx="9143986" cy="3740928"/>
          </a:xfrm>
          <a:custGeom>
            <a:rect b="b" l="l" r="r" t="t"/>
            <a:pathLst>
              <a:path extrusionOk="0" h="25874" w="44656">
                <a:moveTo>
                  <a:pt x="0" y="0"/>
                </a:moveTo>
                <a:lnTo>
                  <a:pt x="0" y="25873"/>
                </a:lnTo>
                <a:lnTo>
                  <a:pt x="44656" y="25873"/>
                </a:lnTo>
                <a:lnTo>
                  <a:pt x="4465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8" name="Google Shape;2558;p6"/>
          <p:cNvSpPr txBox="1"/>
          <p:nvPr>
            <p:ph type="title"/>
          </p:nvPr>
        </p:nvSpPr>
        <p:spPr>
          <a:xfrm>
            <a:off x="618125" y="344700"/>
            <a:ext cx="4382400" cy="7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2">
    <p:spTree>
      <p:nvGrpSpPr>
        <p:cNvPr id="2559" name="Shape 2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" name="Google Shape;2560;p7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2561" name="Google Shape;2561;p7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7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7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7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7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7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7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7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7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7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7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7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7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7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7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7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7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7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7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7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7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7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7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7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7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7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7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7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7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7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7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7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7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7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7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7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7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7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7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7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7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7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7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7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7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7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7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7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7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7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7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7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7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7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7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7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7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7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7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7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7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7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7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7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7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7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7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7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7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7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7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7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7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7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7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7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7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7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7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7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7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7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7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7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7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7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7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7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7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7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7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7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7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7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7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7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7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7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7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7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7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7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7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7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7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7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7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7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7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7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7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7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7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7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7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7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7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7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7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7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7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7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7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7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7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7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7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7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7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7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7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7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7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7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7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7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7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7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7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7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7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7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7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7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7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7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7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7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7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7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7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7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7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7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7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7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7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7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7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7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7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7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7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7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7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7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7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7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7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7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7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7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7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7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7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7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7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7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7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7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7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7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7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7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7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7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7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7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7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7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7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7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7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7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7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7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7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7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7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7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7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7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7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7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7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7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7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7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7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7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7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7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7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7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7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7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7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7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7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7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7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7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7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7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7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7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7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7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7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7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7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7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7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7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7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7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7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7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7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7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7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7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7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7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7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7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7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7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7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7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7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7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7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7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7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7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7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7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7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7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7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7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7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7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7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7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7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7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7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7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7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7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7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7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7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7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7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7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7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7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7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7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7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7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7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7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7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7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7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7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7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7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7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7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7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7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7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7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7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7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7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7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7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7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7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7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7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7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7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7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7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7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7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7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7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7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7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7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7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7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7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7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7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7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7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7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7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7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7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7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7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7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7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7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7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7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7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7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7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7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7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7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7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7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7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7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7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7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7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7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7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7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7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7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7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7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7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7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7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7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7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7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7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7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7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7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7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7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7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7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7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7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7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7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7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7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7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7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7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7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7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7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7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7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7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7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7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7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7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7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7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7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7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7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7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7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7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7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7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7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7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7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7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7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7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7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7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7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7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7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7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7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7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7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7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7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7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7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7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7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7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7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7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7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7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7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7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7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7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7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7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7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7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7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7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7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7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7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7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7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7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7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7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7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7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7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7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7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7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7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7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7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7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7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7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7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7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7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7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7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7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7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7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7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7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7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7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7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7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7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7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7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7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7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7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7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7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7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7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7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7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7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7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7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7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7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7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7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7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7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7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7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7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7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7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7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7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7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7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7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7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7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7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7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65" name="Google Shape;3065;p7"/>
          <p:cNvSpPr txBox="1"/>
          <p:nvPr>
            <p:ph type="title"/>
          </p:nvPr>
        </p:nvSpPr>
        <p:spPr>
          <a:xfrm>
            <a:off x="618125" y="344700"/>
            <a:ext cx="4382400" cy="7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66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67" name="Google Shape;3067;p8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3068" name="Google Shape;3068;p8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8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8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8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8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8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8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8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8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8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8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8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8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8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8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8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8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8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8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8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8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8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8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8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8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8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8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8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8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8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8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8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8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8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8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8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8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8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8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8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8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8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8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8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8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8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8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8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8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8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8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8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8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8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8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8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8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8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8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8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8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8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8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8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8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8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8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8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8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8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8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8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8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8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8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8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8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8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8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8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8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8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8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8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8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8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8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8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8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8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8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8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8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8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8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8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8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8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8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8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8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8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8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8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8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8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8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8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8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8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8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8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8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8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8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8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8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8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8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8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8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8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8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8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8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8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8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8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8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8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8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8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8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8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8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8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8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8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8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8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8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8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8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8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8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8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8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8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8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8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8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8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8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8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8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8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8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8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8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8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8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8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8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8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8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8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8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8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8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8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8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8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8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8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8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8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8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8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8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8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8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8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8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8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8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8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8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8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8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8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8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8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8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8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8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8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8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8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8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8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8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8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8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8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8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8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8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8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8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8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8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8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8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8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8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8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8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8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8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8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8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8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8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8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8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8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8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8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8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8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8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8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8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8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8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8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8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8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8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8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8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8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8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8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8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8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8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8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8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8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8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8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8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8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8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8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8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8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8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8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8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8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8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8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8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8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8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8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8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8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8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8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8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8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8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8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8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8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8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8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8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8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8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8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8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8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8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8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8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8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8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8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8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8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8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8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8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8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8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8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8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8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8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8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8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8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8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8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8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8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8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8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8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8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8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8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8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8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8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8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8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8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8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8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8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8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8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8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8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8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8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8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8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8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8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8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8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8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8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8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8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8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8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8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8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8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8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8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8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8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8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8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8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8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8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8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8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8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8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8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8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8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8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8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8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8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8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8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8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8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8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8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8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8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8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8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8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8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8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8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8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8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8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8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8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8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8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8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8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8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8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8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8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8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8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8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8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8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8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8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8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8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8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8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8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8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8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8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8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8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8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8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8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8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8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8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8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8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8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8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8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8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8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8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8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8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8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8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8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8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8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8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8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8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8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8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8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8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8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8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8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8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8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8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8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8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8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8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8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8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8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8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8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8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8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8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8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8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8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8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8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8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8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8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8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8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8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8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8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8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8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8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8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8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8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8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8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8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8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8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8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8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8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8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8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8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8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8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8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8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8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8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8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8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8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8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8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8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8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8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8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8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8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8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72" name="Google Shape;3572;p8"/>
          <p:cNvSpPr/>
          <p:nvPr/>
        </p:nvSpPr>
        <p:spPr>
          <a:xfrm>
            <a:off x="-44950" y="2759776"/>
            <a:ext cx="9200315" cy="1972772"/>
          </a:xfrm>
          <a:custGeom>
            <a:rect b="b" l="l" r="r" t="t"/>
            <a:pathLst>
              <a:path extrusionOk="0" h="21071" w="59423">
                <a:moveTo>
                  <a:pt x="1" y="1"/>
                </a:moveTo>
                <a:lnTo>
                  <a:pt x="1" y="21070"/>
                </a:lnTo>
                <a:lnTo>
                  <a:pt x="59423" y="21070"/>
                </a:lnTo>
                <a:lnTo>
                  <a:pt x="59423" y="1"/>
                </a:lnTo>
                <a:close/>
              </a:path>
            </a:pathLst>
          </a:custGeom>
          <a:solidFill>
            <a:srgbClr val="E2D0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3" name="Google Shape;3573;p8"/>
          <p:cNvSpPr txBox="1"/>
          <p:nvPr>
            <p:ph type="title"/>
          </p:nvPr>
        </p:nvSpPr>
        <p:spPr>
          <a:xfrm>
            <a:off x="5275225" y="1535425"/>
            <a:ext cx="3148800" cy="5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Hind Vadodara Light"/>
                <a:ea typeface="Hind Vadodara Light"/>
                <a:cs typeface="Hind Vadodara Light"/>
                <a:sym typeface="Hind Vadodara Light"/>
              </a:defRPr>
            </a:lvl9pPr>
          </a:lstStyle>
          <a:p/>
        </p:txBody>
      </p:sp>
      <p:sp>
        <p:nvSpPr>
          <p:cNvPr id="3574" name="Google Shape;3574;p8"/>
          <p:cNvSpPr txBox="1"/>
          <p:nvPr>
            <p:ph idx="1" type="subTitle"/>
          </p:nvPr>
        </p:nvSpPr>
        <p:spPr>
          <a:xfrm>
            <a:off x="4669325" y="2141300"/>
            <a:ext cx="3754500" cy="15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75" name="Shape 3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76" name="Google Shape;3576;p9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3577" name="Google Shape;3577;p9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9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9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9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9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9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9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9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9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9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9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9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9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9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9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9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9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9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9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9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9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9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9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9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9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9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9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9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9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9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9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9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9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9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9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9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9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9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9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9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9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9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9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9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9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9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9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9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9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9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9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9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9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9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9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9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9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9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9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9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9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9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9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9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9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9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9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9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9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9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9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9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9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9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9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9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9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9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9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9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9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9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9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9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9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9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9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9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9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9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9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9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9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9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9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9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9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9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9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9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9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9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9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9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9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9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9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9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9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9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9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9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9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9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9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9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9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9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9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9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9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9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9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9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9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9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9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9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9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9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9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9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9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9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9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9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9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9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9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9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9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9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9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9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9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9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9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9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9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9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9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9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9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9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9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9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9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9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9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9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9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9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9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9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9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9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9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9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9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9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9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9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9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9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9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9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9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9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9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9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9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9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9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9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9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9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9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9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9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9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9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9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9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9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9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9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9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9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9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9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9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9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9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9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9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9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9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9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9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9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9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9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9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9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9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9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9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9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9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9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9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9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9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9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9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9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9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9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9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9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9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9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9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9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9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9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9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9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9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9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9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9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9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9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9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9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9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9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9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9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9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9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9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9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9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9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9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9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9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9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9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9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9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9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9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9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9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9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9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9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9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9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9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9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9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9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9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9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9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9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9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9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9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9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9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9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9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9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9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9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9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9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9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9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9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9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9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9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9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9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9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9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9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9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9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9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9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9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9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9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9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9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9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9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9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9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9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9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9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9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9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9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9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9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9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9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9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9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9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9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9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9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9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9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9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9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9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9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9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9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9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9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9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9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9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9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9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9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9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9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9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9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9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9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9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9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9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9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9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9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9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9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9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9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9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9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9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9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9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9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9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9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9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9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9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9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9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9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9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9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9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9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9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9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9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9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9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9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9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9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9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9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9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9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9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9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9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9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9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9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9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9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9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9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9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9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9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9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9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9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9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9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9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9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9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9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9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9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9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9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9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9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9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9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9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9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9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9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9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9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9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9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9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9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9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9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9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9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9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9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9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9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9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9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9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9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9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9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9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9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9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9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9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9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9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9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9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9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9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9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9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9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9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9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9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9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9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9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9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9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9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9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9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9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9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9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9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9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9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9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9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9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9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9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9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9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9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9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9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9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9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9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9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9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9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9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9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9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9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9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9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9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9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9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81" name="Google Shape;4081;p9"/>
          <p:cNvSpPr txBox="1"/>
          <p:nvPr>
            <p:ph type="title"/>
          </p:nvPr>
        </p:nvSpPr>
        <p:spPr>
          <a:xfrm>
            <a:off x="2702100" y="1608294"/>
            <a:ext cx="3739800" cy="1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Thasadith"/>
              <a:buNone/>
              <a:defRPr sz="4800">
                <a:latin typeface="Thasadith"/>
                <a:ea typeface="Thasadith"/>
                <a:cs typeface="Thasadith"/>
                <a:sym typeface="Thasadith"/>
              </a:defRPr>
            </a:lvl9pPr>
          </a:lstStyle>
          <a:p/>
        </p:txBody>
      </p:sp>
      <p:sp>
        <p:nvSpPr>
          <p:cNvPr id="4082" name="Google Shape;4082;p9"/>
          <p:cNvSpPr/>
          <p:nvPr/>
        </p:nvSpPr>
        <p:spPr>
          <a:xfrm>
            <a:off x="-44950" y="2759776"/>
            <a:ext cx="9200315" cy="1972772"/>
          </a:xfrm>
          <a:custGeom>
            <a:rect b="b" l="l" r="r" t="t"/>
            <a:pathLst>
              <a:path extrusionOk="0" h="21071" w="59423">
                <a:moveTo>
                  <a:pt x="1" y="1"/>
                </a:moveTo>
                <a:lnTo>
                  <a:pt x="1" y="21070"/>
                </a:lnTo>
                <a:lnTo>
                  <a:pt x="59423" y="21070"/>
                </a:lnTo>
                <a:lnTo>
                  <a:pt x="59423" y="1"/>
                </a:lnTo>
                <a:close/>
              </a:path>
            </a:pathLst>
          </a:custGeom>
          <a:solidFill>
            <a:srgbClr val="E2D0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083" name="Shape 4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84" name="Google Shape;4084;p10"/>
          <p:cNvGrpSpPr/>
          <p:nvPr/>
        </p:nvGrpSpPr>
        <p:grpSpPr>
          <a:xfrm>
            <a:off x="179" y="667"/>
            <a:ext cx="9326609" cy="5143660"/>
            <a:chOff x="238125" y="886750"/>
            <a:chExt cx="7138075" cy="3936675"/>
          </a:xfrm>
        </p:grpSpPr>
        <p:sp>
          <p:nvSpPr>
            <p:cNvPr id="4085" name="Google Shape;4085;p10"/>
            <p:cNvSpPr/>
            <p:nvPr/>
          </p:nvSpPr>
          <p:spPr>
            <a:xfrm>
              <a:off x="72064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10"/>
            <p:cNvSpPr/>
            <p:nvPr/>
          </p:nvSpPr>
          <p:spPr>
            <a:xfrm>
              <a:off x="7036425" y="10507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10"/>
            <p:cNvSpPr/>
            <p:nvPr/>
          </p:nvSpPr>
          <p:spPr>
            <a:xfrm>
              <a:off x="72064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10"/>
            <p:cNvSpPr/>
            <p:nvPr/>
          </p:nvSpPr>
          <p:spPr>
            <a:xfrm>
              <a:off x="7036425" y="13788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10"/>
            <p:cNvSpPr/>
            <p:nvPr/>
          </p:nvSpPr>
          <p:spPr>
            <a:xfrm>
              <a:off x="72064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10"/>
            <p:cNvSpPr/>
            <p:nvPr/>
          </p:nvSpPr>
          <p:spPr>
            <a:xfrm>
              <a:off x="7036425" y="17068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10"/>
            <p:cNvSpPr/>
            <p:nvPr/>
          </p:nvSpPr>
          <p:spPr>
            <a:xfrm>
              <a:off x="72064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10"/>
            <p:cNvSpPr/>
            <p:nvPr/>
          </p:nvSpPr>
          <p:spPr>
            <a:xfrm>
              <a:off x="7036425" y="20349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10"/>
            <p:cNvSpPr/>
            <p:nvPr/>
          </p:nvSpPr>
          <p:spPr>
            <a:xfrm>
              <a:off x="72064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10"/>
            <p:cNvSpPr/>
            <p:nvPr/>
          </p:nvSpPr>
          <p:spPr>
            <a:xfrm>
              <a:off x="7036425" y="23629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10"/>
            <p:cNvSpPr/>
            <p:nvPr/>
          </p:nvSpPr>
          <p:spPr>
            <a:xfrm>
              <a:off x="72064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10"/>
            <p:cNvSpPr/>
            <p:nvPr/>
          </p:nvSpPr>
          <p:spPr>
            <a:xfrm>
              <a:off x="7036425" y="26910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10"/>
            <p:cNvSpPr/>
            <p:nvPr/>
          </p:nvSpPr>
          <p:spPr>
            <a:xfrm>
              <a:off x="72064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10"/>
            <p:cNvSpPr/>
            <p:nvPr/>
          </p:nvSpPr>
          <p:spPr>
            <a:xfrm>
              <a:off x="7036425" y="30191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10"/>
            <p:cNvSpPr/>
            <p:nvPr/>
          </p:nvSpPr>
          <p:spPr>
            <a:xfrm>
              <a:off x="72064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10"/>
            <p:cNvSpPr/>
            <p:nvPr/>
          </p:nvSpPr>
          <p:spPr>
            <a:xfrm>
              <a:off x="7036425" y="33471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10"/>
            <p:cNvSpPr/>
            <p:nvPr/>
          </p:nvSpPr>
          <p:spPr>
            <a:xfrm>
              <a:off x="72064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10"/>
            <p:cNvSpPr/>
            <p:nvPr/>
          </p:nvSpPr>
          <p:spPr>
            <a:xfrm>
              <a:off x="7036425" y="367520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10"/>
            <p:cNvSpPr/>
            <p:nvPr/>
          </p:nvSpPr>
          <p:spPr>
            <a:xfrm>
              <a:off x="72064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10"/>
            <p:cNvSpPr/>
            <p:nvPr/>
          </p:nvSpPr>
          <p:spPr>
            <a:xfrm>
              <a:off x="7036425" y="4003250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10"/>
            <p:cNvSpPr/>
            <p:nvPr/>
          </p:nvSpPr>
          <p:spPr>
            <a:xfrm>
              <a:off x="72064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10"/>
            <p:cNvSpPr/>
            <p:nvPr/>
          </p:nvSpPr>
          <p:spPr>
            <a:xfrm>
              <a:off x="7036425" y="433132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10"/>
            <p:cNvSpPr/>
            <p:nvPr/>
          </p:nvSpPr>
          <p:spPr>
            <a:xfrm>
              <a:off x="72064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10"/>
            <p:cNvSpPr/>
            <p:nvPr/>
          </p:nvSpPr>
          <p:spPr>
            <a:xfrm>
              <a:off x="7036425" y="4659375"/>
              <a:ext cx="339775" cy="25"/>
            </a:xfrm>
            <a:custGeom>
              <a:rect b="b" l="l" r="r" t="t"/>
              <a:pathLst>
                <a:path extrusionOk="0" fill="none" h="1" w="13591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10"/>
            <p:cNvSpPr/>
            <p:nvPr/>
          </p:nvSpPr>
          <p:spPr>
            <a:xfrm>
              <a:off x="68664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10"/>
            <p:cNvSpPr/>
            <p:nvPr/>
          </p:nvSpPr>
          <p:spPr>
            <a:xfrm>
              <a:off x="66964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10"/>
            <p:cNvSpPr/>
            <p:nvPr/>
          </p:nvSpPr>
          <p:spPr>
            <a:xfrm>
              <a:off x="68664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10"/>
            <p:cNvSpPr/>
            <p:nvPr/>
          </p:nvSpPr>
          <p:spPr>
            <a:xfrm>
              <a:off x="66964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10"/>
            <p:cNvSpPr/>
            <p:nvPr/>
          </p:nvSpPr>
          <p:spPr>
            <a:xfrm>
              <a:off x="68664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10"/>
            <p:cNvSpPr/>
            <p:nvPr/>
          </p:nvSpPr>
          <p:spPr>
            <a:xfrm>
              <a:off x="66964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10"/>
            <p:cNvSpPr/>
            <p:nvPr/>
          </p:nvSpPr>
          <p:spPr>
            <a:xfrm>
              <a:off x="68664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10"/>
            <p:cNvSpPr/>
            <p:nvPr/>
          </p:nvSpPr>
          <p:spPr>
            <a:xfrm>
              <a:off x="66964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10"/>
            <p:cNvSpPr/>
            <p:nvPr/>
          </p:nvSpPr>
          <p:spPr>
            <a:xfrm>
              <a:off x="68664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10"/>
            <p:cNvSpPr/>
            <p:nvPr/>
          </p:nvSpPr>
          <p:spPr>
            <a:xfrm>
              <a:off x="66964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10"/>
            <p:cNvSpPr/>
            <p:nvPr/>
          </p:nvSpPr>
          <p:spPr>
            <a:xfrm>
              <a:off x="68664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10"/>
            <p:cNvSpPr/>
            <p:nvPr/>
          </p:nvSpPr>
          <p:spPr>
            <a:xfrm>
              <a:off x="66964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10"/>
            <p:cNvSpPr/>
            <p:nvPr/>
          </p:nvSpPr>
          <p:spPr>
            <a:xfrm>
              <a:off x="68664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10"/>
            <p:cNvSpPr/>
            <p:nvPr/>
          </p:nvSpPr>
          <p:spPr>
            <a:xfrm>
              <a:off x="66964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10"/>
            <p:cNvSpPr/>
            <p:nvPr/>
          </p:nvSpPr>
          <p:spPr>
            <a:xfrm>
              <a:off x="68664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10"/>
            <p:cNvSpPr/>
            <p:nvPr/>
          </p:nvSpPr>
          <p:spPr>
            <a:xfrm>
              <a:off x="66964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10"/>
            <p:cNvSpPr/>
            <p:nvPr/>
          </p:nvSpPr>
          <p:spPr>
            <a:xfrm>
              <a:off x="68664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10"/>
            <p:cNvSpPr/>
            <p:nvPr/>
          </p:nvSpPr>
          <p:spPr>
            <a:xfrm>
              <a:off x="66964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10"/>
            <p:cNvSpPr/>
            <p:nvPr/>
          </p:nvSpPr>
          <p:spPr>
            <a:xfrm>
              <a:off x="68664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10"/>
            <p:cNvSpPr/>
            <p:nvPr/>
          </p:nvSpPr>
          <p:spPr>
            <a:xfrm>
              <a:off x="66964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10"/>
            <p:cNvSpPr/>
            <p:nvPr/>
          </p:nvSpPr>
          <p:spPr>
            <a:xfrm>
              <a:off x="68664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10"/>
            <p:cNvSpPr/>
            <p:nvPr/>
          </p:nvSpPr>
          <p:spPr>
            <a:xfrm>
              <a:off x="66964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10"/>
            <p:cNvSpPr/>
            <p:nvPr/>
          </p:nvSpPr>
          <p:spPr>
            <a:xfrm>
              <a:off x="68664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10"/>
            <p:cNvSpPr/>
            <p:nvPr/>
          </p:nvSpPr>
          <p:spPr>
            <a:xfrm>
              <a:off x="66964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10"/>
            <p:cNvSpPr/>
            <p:nvPr/>
          </p:nvSpPr>
          <p:spPr>
            <a:xfrm>
              <a:off x="6526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10"/>
            <p:cNvSpPr/>
            <p:nvPr/>
          </p:nvSpPr>
          <p:spPr>
            <a:xfrm>
              <a:off x="63564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10"/>
            <p:cNvSpPr/>
            <p:nvPr/>
          </p:nvSpPr>
          <p:spPr>
            <a:xfrm>
              <a:off x="6526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10"/>
            <p:cNvSpPr/>
            <p:nvPr/>
          </p:nvSpPr>
          <p:spPr>
            <a:xfrm>
              <a:off x="63564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10"/>
            <p:cNvSpPr/>
            <p:nvPr/>
          </p:nvSpPr>
          <p:spPr>
            <a:xfrm>
              <a:off x="6526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10"/>
            <p:cNvSpPr/>
            <p:nvPr/>
          </p:nvSpPr>
          <p:spPr>
            <a:xfrm>
              <a:off x="63564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10"/>
            <p:cNvSpPr/>
            <p:nvPr/>
          </p:nvSpPr>
          <p:spPr>
            <a:xfrm>
              <a:off x="6526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10"/>
            <p:cNvSpPr/>
            <p:nvPr/>
          </p:nvSpPr>
          <p:spPr>
            <a:xfrm>
              <a:off x="63564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10"/>
            <p:cNvSpPr/>
            <p:nvPr/>
          </p:nvSpPr>
          <p:spPr>
            <a:xfrm>
              <a:off x="6526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10"/>
            <p:cNvSpPr/>
            <p:nvPr/>
          </p:nvSpPr>
          <p:spPr>
            <a:xfrm>
              <a:off x="63564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10"/>
            <p:cNvSpPr/>
            <p:nvPr/>
          </p:nvSpPr>
          <p:spPr>
            <a:xfrm>
              <a:off x="6526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10"/>
            <p:cNvSpPr/>
            <p:nvPr/>
          </p:nvSpPr>
          <p:spPr>
            <a:xfrm>
              <a:off x="63564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10"/>
            <p:cNvSpPr/>
            <p:nvPr/>
          </p:nvSpPr>
          <p:spPr>
            <a:xfrm>
              <a:off x="6526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10"/>
            <p:cNvSpPr/>
            <p:nvPr/>
          </p:nvSpPr>
          <p:spPr>
            <a:xfrm>
              <a:off x="63564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10"/>
            <p:cNvSpPr/>
            <p:nvPr/>
          </p:nvSpPr>
          <p:spPr>
            <a:xfrm>
              <a:off x="6526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10"/>
            <p:cNvSpPr/>
            <p:nvPr/>
          </p:nvSpPr>
          <p:spPr>
            <a:xfrm>
              <a:off x="63564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10"/>
            <p:cNvSpPr/>
            <p:nvPr/>
          </p:nvSpPr>
          <p:spPr>
            <a:xfrm>
              <a:off x="6526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10"/>
            <p:cNvSpPr/>
            <p:nvPr/>
          </p:nvSpPr>
          <p:spPr>
            <a:xfrm>
              <a:off x="63564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10"/>
            <p:cNvSpPr/>
            <p:nvPr/>
          </p:nvSpPr>
          <p:spPr>
            <a:xfrm>
              <a:off x="6526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10"/>
            <p:cNvSpPr/>
            <p:nvPr/>
          </p:nvSpPr>
          <p:spPr>
            <a:xfrm>
              <a:off x="63564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10"/>
            <p:cNvSpPr/>
            <p:nvPr/>
          </p:nvSpPr>
          <p:spPr>
            <a:xfrm>
              <a:off x="6526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10"/>
            <p:cNvSpPr/>
            <p:nvPr/>
          </p:nvSpPr>
          <p:spPr>
            <a:xfrm>
              <a:off x="63564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10"/>
            <p:cNvSpPr/>
            <p:nvPr/>
          </p:nvSpPr>
          <p:spPr>
            <a:xfrm>
              <a:off x="6526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10"/>
            <p:cNvSpPr/>
            <p:nvPr/>
          </p:nvSpPr>
          <p:spPr>
            <a:xfrm>
              <a:off x="63564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10"/>
            <p:cNvSpPr/>
            <p:nvPr/>
          </p:nvSpPr>
          <p:spPr>
            <a:xfrm>
              <a:off x="618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10"/>
            <p:cNvSpPr/>
            <p:nvPr/>
          </p:nvSpPr>
          <p:spPr>
            <a:xfrm>
              <a:off x="60166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10"/>
            <p:cNvSpPr/>
            <p:nvPr/>
          </p:nvSpPr>
          <p:spPr>
            <a:xfrm>
              <a:off x="618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10"/>
            <p:cNvSpPr/>
            <p:nvPr/>
          </p:nvSpPr>
          <p:spPr>
            <a:xfrm>
              <a:off x="60166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10"/>
            <p:cNvSpPr/>
            <p:nvPr/>
          </p:nvSpPr>
          <p:spPr>
            <a:xfrm>
              <a:off x="618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10"/>
            <p:cNvSpPr/>
            <p:nvPr/>
          </p:nvSpPr>
          <p:spPr>
            <a:xfrm>
              <a:off x="60166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10"/>
            <p:cNvSpPr/>
            <p:nvPr/>
          </p:nvSpPr>
          <p:spPr>
            <a:xfrm>
              <a:off x="618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10"/>
            <p:cNvSpPr/>
            <p:nvPr/>
          </p:nvSpPr>
          <p:spPr>
            <a:xfrm>
              <a:off x="60166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10"/>
            <p:cNvSpPr/>
            <p:nvPr/>
          </p:nvSpPr>
          <p:spPr>
            <a:xfrm>
              <a:off x="618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10"/>
            <p:cNvSpPr/>
            <p:nvPr/>
          </p:nvSpPr>
          <p:spPr>
            <a:xfrm>
              <a:off x="60166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10"/>
            <p:cNvSpPr/>
            <p:nvPr/>
          </p:nvSpPr>
          <p:spPr>
            <a:xfrm>
              <a:off x="618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10"/>
            <p:cNvSpPr/>
            <p:nvPr/>
          </p:nvSpPr>
          <p:spPr>
            <a:xfrm>
              <a:off x="60166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10"/>
            <p:cNvSpPr/>
            <p:nvPr/>
          </p:nvSpPr>
          <p:spPr>
            <a:xfrm>
              <a:off x="618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10"/>
            <p:cNvSpPr/>
            <p:nvPr/>
          </p:nvSpPr>
          <p:spPr>
            <a:xfrm>
              <a:off x="60166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10"/>
            <p:cNvSpPr/>
            <p:nvPr/>
          </p:nvSpPr>
          <p:spPr>
            <a:xfrm>
              <a:off x="618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10"/>
            <p:cNvSpPr/>
            <p:nvPr/>
          </p:nvSpPr>
          <p:spPr>
            <a:xfrm>
              <a:off x="60166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10"/>
            <p:cNvSpPr/>
            <p:nvPr/>
          </p:nvSpPr>
          <p:spPr>
            <a:xfrm>
              <a:off x="618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10"/>
            <p:cNvSpPr/>
            <p:nvPr/>
          </p:nvSpPr>
          <p:spPr>
            <a:xfrm>
              <a:off x="60166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10"/>
            <p:cNvSpPr/>
            <p:nvPr/>
          </p:nvSpPr>
          <p:spPr>
            <a:xfrm>
              <a:off x="618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10"/>
            <p:cNvSpPr/>
            <p:nvPr/>
          </p:nvSpPr>
          <p:spPr>
            <a:xfrm>
              <a:off x="60166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10"/>
            <p:cNvSpPr/>
            <p:nvPr/>
          </p:nvSpPr>
          <p:spPr>
            <a:xfrm>
              <a:off x="618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10"/>
            <p:cNvSpPr/>
            <p:nvPr/>
          </p:nvSpPr>
          <p:spPr>
            <a:xfrm>
              <a:off x="60166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10"/>
            <p:cNvSpPr/>
            <p:nvPr/>
          </p:nvSpPr>
          <p:spPr>
            <a:xfrm>
              <a:off x="618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10"/>
            <p:cNvSpPr/>
            <p:nvPr/>
          </p:nvSpPr>
          <p:spPr>
            <a:xfrm>
              <a:off x="60166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10"/>
            <p:cNvSpPr/>
            <p:nvPr/>
          </p:nvSpPr>
          <p:spPr>
            <a:xfrm>
              <a:off x="58466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10"/>
            <p:cNvSpPr/>
            <p:nvPr/>
          </p:nvSpPr>
          <p:spPr>
            <a:xfrm>
              <a:off x="56766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10"/>
            <p:cNvSpPr/>
            <p:nvPr/>
          </p:nvSpPr>
          <p:spPr>
            <a:xfrm>
              <a:off x="58466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10"/>
            <p:cNvSpPr/>
            <p:nvPr/>
          </p:nvSpPr>
          <p:spPr>
            <a:xfrm>
              <a:off x="56766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10"/>
            <p:cNvSpPr/>
            <p:nvPr/>
          </p:nvSpPr>
          <p:spPr>
            <a:xfrm>
              <a:off x="58466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10"/>
            <p:cNvSpPr/>
            <p:nvPr/>
          </p:nvSpPr>
          <p:spPr>
            <a:xfrm>
              <a:off x="56766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10"/>
            <p:cNvSpPr/>
            <p:nvPr/>
          </p:nvSpPr>
          <p:spPr>
            <a:xfrm>
              <a:off x="58466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10"/>
            <p:cNvSpPr/>
            <p:nvPr/>
          </p:nvSpPr>
          <p:spPr>
            <a:xfrm>
              <a:off x="56766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10"/>
            <p:cNvSpPr/>
            <p:nvPr/>
          </p:nvSpPr>
          <p:spPr>
            <a:xfrm>
              <a:off x="58466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10"/>
            <p:cNvSpPr/>
            <p:nvPr/>
          </p:nvSpPr>
          <p:spPr>
            <a:xfrm>
              <a:off x="56766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10"/>
            <p:cNvSpPr/>
            <p:nvPr/>
          </p:nvSpPr>
          <p:spPr>
            <a:xfrm>
              <a:off x="58466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10"/>
            <p:cNvSpPr/>
            <p:nvPr/>
          </p:nvSpPr>
          <p:spPr>
            <a:xfrm>
              <a:off x="56766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10"/>
            <p:cNvSpPr/>
            <p:nvPr/>
          </p:nvSpPr>
          <p:spPr>
            <a:xfrm>
              <a:off x="58466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10"/>
            <p:cNvSpPr/>
            <p:nvPr/>
          </p:nvSpPr>
          <p:spPr>
            <a:xfrm>
              <a:off x="56766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10"/>
            <p:cNvSpPr/>
            <p:nvPr/>
          </p:nvSpPr>
          <p:spPr>
            <a:xfrm>
              <a:off x="58466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10"/>
            <p:cNvSpPr/>
            <p:nvPr/>
          </p:nvSpPr>
          <p:spPr>
            <a:xfrm>
              <a:off x="56766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10"/>
            <p:cNvSpPr/>
            <p:nvPr/>
          </p:nvSpPr>
          <p:spPr>
            <a:xfrm>
              <a:off x="58466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10"/>
            <p:cNvSpPr/>
            <p:nvPr/>
          </p:nvSpPr>
          <p:spPr>
            <a:xfrm>
              <a:off x="56766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10"/>
            <p:cNvSpPr/>
            <p:nvPr/>
          </p:nvSpPr>
          <p:spPr>
            <a:xfrm>
              <a:off x="58466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10"/>
            <p:cNvSpPr/>
            <p:nvPr/>
          </p:nvSpPr>
          <p:spPr>
            <a:xfrm>
              <a:off x="56766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10"/>
            <p:cNvSpPr/>
            <p:nvPr/>
          </p:nvSpPr>
          <p:spPr>
            <a:xfrm>
              <a:off x="58466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10"/>
            <p:cNvSpPr/>
            <p:nvPr/>
          </p:nvSpPr>
          <p:spPr>
            <a:xfrm>
              <a:off x="56766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10"/>
            <p:cNvSpPr/>
            <p:nvPr/>
          </p:nvSpPr>
          <p:spPr>
            <a:xfrm>
              <a:off x="58466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10"/>
            <p:cNvSpPr/>
            <p:nvPr/>
          </p:nvSpPr>
          <p:spPr>
            <a:xfrm>
              <a:off x="56766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10"/>
            <p:cNvSpPr/>
            <p:nvPr/>
          </p:nvSpPr>
          <p:spPr>
            <a:xfrm>
              <a:off x="5506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10"/>
            <p:cNvSpPr/>
            <p:nvPr/>
          </p:nvSpPr>
          <p:spPr>
            <a:xfrm>
              <a:off x="53369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10"/>
            <p:cNvSpPr/>
            <p:nvPr/>
          </p:nvSpPr>
          <p:spPr>
            <a:xfrm>
              <a:off x="5506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10"/>
            <p:cNvSpPr/>
            <p:nvPr/>
          </p:nvSpPr>
          <p:spPr>
            <a:xfrm>
              <a:off x="53369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10"/>
            <p:cNvSpPr/>
            <p:nvPr/>
          </p:nvSpPr>
          <p:spPr>
            <a:xfrm>
              <a:off x="5506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10"/>
            <p:cNvSpPr/>
            <p:nvPr/>
          </p:nvSpPr>
          <p:spPr>
            <a:xfrm>
              <a:off x="53369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10"/>
            <p:cNvSpPr/>
            <p:nvPr/>
          </p:nvSpPr>
          <p:spPr>
            <a:xfrm>
              <a:off x="5506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10"/>
            <p:cNvSpPr/>
            <p:nvPr/>
          </p:nvSpPr>
          <p:spPr>
            <a:xfrm>
              <a:off x="53369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10"/>
            <p:cNvSpPr/>
            <p:nvPr/>
          </p:nvSpPr>
          <p:spPr>
            <a:xfrm>
              <a:off x="5506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10"/>
            <p:cNvSpPr/>
            <p:nvPr/>
          </p:nvSpPr>
          <p:spPr>
            <a:xfrm>
              <a:off x="53369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10"/>
            <p:cNvSpPr/>
            <p:nvPr/>
          </p:nvSpPr>
          <p:spPr>
            <a:xfrm>
              <a:off x="5506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10"/>
            <p:cNvSpPr/>
            <p:nvPr/>
          </p:nvSpPr>
          <p:spPr>
            <a:xfrm>
              <a:off x="53369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10"/>
            <p:cNvSpPr/>
            <p:nvPr/>
          </p:nvSpPr>
          <p:spPr>
            <a:xfrm>
              <a:off x="5506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10"/>
            <p:cNvSpPr/>
            <p:nvPr/>
          </p:nvSpPr>
          <p:spPr>
            <a:xfrm>
              <a:off x="53369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10"/>
            <p:cNvSpPr/>
            <p:nvPr/>
          </p:nvSpPr>
          <p:spPr>
            <a:xfrm>
              <a:off x="5506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10"/>
            <p:cNvSpPr/>
            <p:nvPr/>
          </p:nvSpPr>
          <p:spPr>
            <a:xfrm>
              <a:off x="53369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10"/>
            <p:cNvSpPr/>
            <p:nvPr/>
          </p:nvSpPr>
          <p:spPr>
            <a:xfrm>
              <a:off x="5506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10"/>
            <p:cNvSpPr/>
            <p:nvPr/>
          </p:nvSpPr>
          <p:spPr>
            <a:xfrm>
              <a:off x="53369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10"/>
            <p:cNvSpPr/>
            <p:nvPr/>
          </p:nvSpPr>
          <p:spPr>
            <a:xfrm>
              <a:off x="5506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10"/>
            <p:cNvSpPr/>
            <p:nvPr/>
          </p:nvSpPr>
          <p:spPr>
            <a:xfrm>
              <a:off x="53369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10"/>
            <p:cNvSpPr/>
            <p:nvPr/>
          </p:nvSpPr>
          <p:spPr>
            <a:xfrm>
              <a:off x="5506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10"/>
            <p:cNvSpPr/>
            <p:nvPr/>
          </p:nvSpPr>
          <p:spPr>
            <a:xfrm>
              <a:off x="53369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10"/>
            <p:cNvSpPr/>
            <p:nvPr/>
          </p:nvSpPr>
          <p:spPr>
            <a:xfrm>
              <a:off x="5506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10"/>
            <p:cNvSpPr/>
            <p:nvPr/>
          </p:nvSpPr>
          <p:spPr>
            <a:xfrm>
              <a:off x="53369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10"/>
            <p:cNvSpPr/>
            <p:nvPr/>
          </p:nvSpPr>
          <p:spPr>
            <a:xfrm>
              <a:off x="51669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10"/>
            <p:cNvSpPr/>
            <p:nvPr/>
          </p:nvSpPr>
          <p:spPr>
            <a:xfrm>
              <a:off x="499690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10"/>
            <p:cNvSpPr/>
            <p:nvPr/>
          </p:nvSpPr>
          <p:spPr>
            <a:xfrm>
              <a:off x="51669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10"/>
            <p:cNvSpPr/>
            <p:nvPr/>
          </p:nvSpPr>
          <p:spPr>
            <a:xfrm>
              <a:off x="499690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10"/>
            <p:cNvSpPr/>
            <p:nvPr/>
          </p:nvSpPr>
          <p:spPr>
            <a:xfrm>
              <a:off x="51669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10"/>
            <p:cNvSpPr/>
            <p:nvPr/>
          </p:nvSpPr>
          <p:spPr>
            <a:xfrm>
              <a:off x="499690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10"/>
            <p:cNvSpPr/>
            <p:nvPr/>
          </p:nvSpPr>
          <p:spPr>
            <a:xfrm>
              <a:off x="51669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10"/>
            <p:cNvSpPr/>
            <p:nvPr/>
          </p:nvSpPr>
          <p:spPr>
            <a:xfrm>
              <a:off x="499690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10"/>
            <p:cNvSpPr/>
            <p:nvPr/>
          </p:nvSpPr>
          <p:spPr>
            <a:xfrm>
              <a:off x="51669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10"/>
            <p:cNvSpPr/>
            <p:nvPr/>
          </p:nvSpPr>
          <p:spPr>
            <a:xfrm>
              <a:off x="499690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10"/>
            <p:cNvSpPr/>
            <p:nvPr/>
          </p:nvSpPr>
          <p:spPr>
            <a:xfrm>
              <a:off x="51669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10"/>
            <p:cNvSpPr/>
            <p:nvPr/>
          </p:nvSpPr>
          <p:spPr>
            <a:xfrm>
              <a:off x="499690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10"/>
            <p:cNvSpPr/>
            <p:nvPr/>
          </p:nvSpPr>
          <p:spPr>
            <a:xfrm>
              <a:off x="51669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10"/>
            <p:cNvSpPr/>
            <p:nvPr/>
          </p:nvSpPr>
          <p:spPr>
            <a:xfrm>
              <a:off x="499690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10"/>
            <p:cNvSpPr/>
            <p:nvPr/>
          </p:nvSpPr>
          <p:spPr>
            <a:xfrm>
              <a:off x="51669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10"/>
            <p:cNvSpPr/>
            <p:nvPr/>
          </p:nvSpPr>
          <p:spPr>
            <a:xfrm>
              <a:off x="499690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10"/>
            <p:cNvSpPr/>
            <p:nvPr/>
          </p:nvSpPr>
          <p:spPr>
            <a:xfrm>
              <a:off x="51669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10"/>
            <p:cNvSpPr/>
            <p:nvPr/>
          </p:nvSpPr>
          <p:spPr>
            <a:xfrm>
              <a:off x="499690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10"/>
            <p:cNvSpPr/>
            <p:nvPr/>
          </p:nvSpPr>
          <p:spPr>
            <a:xfrm>
              <a:off x="51669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10"/>
            <p:cNvSpPr/>
            <p:nvPr/>
          </p:nvSpPr>
          <p:spPr>
            <a:xfrm>
              <a:off x="499690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10"/>
            <p:cNvSpPr/>
            <p:nvPr/>
          </p:nvSpPr>
          <p:spPr>
            <a:xfrm>
              <a:off x="51669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10"/>
            <p:cNvSpPr/>
            <p:nvPr/>
          </p:nvSpPr>
          <p:spPr>
            <a:xfrm>
              <a:off x="499690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10"/>
            <p:cNvSpPr/>
            <p:nvPr/>
          </p:nvSpPr>
          <p:spPr>
            <a:xfrm>
              <a:off x="51669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10"/>
            <p:cNvSpPr/>
            <p:nvPr/>
          </p:nvSpPr>
          <p:spPr>
            <a:xfrm>
              <a:off x="499690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10"/>
            <p:cNvSpPr/>
            <p:nvPr/>
          </p:nvSpPr>
          <p:spPr>
            <a:xfrm>
              <a:off x="48269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10"/>
            <p:cNvSpPr/>
            <p:nvPr/>
          </p:nvSpPr>
          <p:spPr>
            <a:xfrm>
              <a:off x="465690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10"/>
            <p:cNvSpPr/>
            <p:nvPr/>
          </p:nvSpPr>
          <p:spPr>
            <a:xfrm>
              <a:off x="48269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10"/>
            <p:cNvSpPr/>
            <p:nvPr/>
          </p:nvSpPr>
          <p:spPr>
            <a:xfrm>
              <a:off x="465690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10"/>
            <p:cNvSpPr/>
            <p:nvPr/>
          </p:nvSpPr>
          <p:spPr>
            <a:xfrm>
              <a:off x="48269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10"/>
            <p:cNvSpPr/>
            <p:nvPr/>
          </p:nvSpPr>
          <p:spPr>
            <a:xfrm>
              <a:off x="465690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10"/>
            <p:cNvSpPr/>
            <p:nvPr/>
          </p:nvSpPr>
          <p:spPr>
            <a:xfrm>
              <a:off x="48269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10"/>
            <p:cNvSpPr/>
            <p:nvPr/>
          </p:nvSpPr>
          <p:spPr>
            <a:xfrm>
              <a:off x="465690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10"/>
            <p:cNvSpPr/>
            <p:nvPr/>
          </p:nvSpPr>
          <p:spPr>
            <a:xfrm>
              <a:off x="48269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10"/>
            <p:cNvSpPr/>
            <p:nvPr/>
          </p:nvSpPr>
          <p:spPr>
            <a:xfrm>
              <a:off x="465690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10"/>
            <p:cNvSpPr/>
            <p:nvPr/>
          </p:nvSpPr>
          <p:spPr>
            <a:xfrm>
              <a:off x="48269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10"/>
            <p:cNvSpPr/>
            <p:nvPr/>
          </p:nvSpPr>
          <p:spPr>
            <a:xfrm>
              <a:off x="465690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10"/>
            <p:cNvSpPr/>
            <p:nvPr/>
          </p:nvSpPr>
          <p:spPr>
            <a:xfrm>
              <a:off x="48269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10"/>
            <p:cNvSpPr/>
            <p:nvPr/>
          </p:nvSpPr>
          <p:spPr>
            <a:xfrm>
              <a:off x="465690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10"/>
            <p:cNvSpPr/>
            <p:nvPr/>
          </p:nvSpPr>
          <p:spPr>
            <a:xfrm>
              <a:off x="48269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10"/>
            <p:cNvSpPr/>
            <p:nvPr/>
          </p:nvSpPr>
          <p:spPr>
            <a:xfrm>
              <a:off x="465690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10"/>
            <p:cNvSpPr/>
            <p:nvPr/>
          </p:nvSpPr>
          <p:spPr>
            <a:xfrm>
              <a:off x="48269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10"/>
            <p:cNvSpPr/>
            <p:nvPr/>
          </p:nvSpPr>
          <p:spPr>
            <a:xfrm>
              <a:off x="465690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10"/>
            <p:cNvSpPr/>
            <p:nvPr/>
          </p:nvSpPr>
          <p:spPr>
            <a:xfrm>
              <a:off x="48269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10"/>
            <p:cNvSpPr/>
            <p:nvPr/>
          </p:nvSpPr>
          <p:spPr>
            <a:xfrm>
              <a:off x="465690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10"/>
            <p:cNvSpPr/>
            <p:nvPr/>
          </p:nvSpPr>
          <p:spPr>
            <a:xfrm>
              <a:off x="48269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10"/>
            <p:cNvSpPr/>
            <p:nvPr/>
          </p:nvSpPr>
          <p:spPr>
            <a:xfrm>
              <a:off x="465690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10"/>
            <p:cNvSpPr/>
            <p:nvPr/>
          </p:nvSpPr>
          <p:spPr>
            <a:xfrm>
              <a:off x="48269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10"/>
            <p:cNvSpPr/>
            <p:nvPr/>
          </p:nvSpPr>
          <p:spPr>
            <a:xfrm>
              <a:off x="465690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10"/>
            <p:cNvSpPr/>
            <p:nvPr/>
          </p:nvSpPr>
          <p:spPr>
            <a:xfrm>
              <a:off x="44871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10"/>
            <p:cNvSpPr/>
            <p:nvPr/>
          </p:nvSpPr>
          <p:spPr>
            <a:xfrm>
              <a:off x="431717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10"/>
            <p:cNvSpPr/>
            <p:nvPr/>
          </p:nvSpPr>
          <p:spPr>
            <a:xfrm>
              <a:off x="44871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10"/>
            <p:cNvSpPr/>
            <p:nvPr/>
          </p:nvSpPr>
          <p:spPr>
            <a:xfrm>
              <a:off x="431717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10"/>
            <p:cNvSpPr/>
            <p:nvPr/>
          </p:nvSpPr>
          <p:spPr>
            <a:xfrm>
              <a:off x="44871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10"/>
            <p:cNvSpPr/>
            <p:nvPr/>
          </p:nvSpPr>
          <p:spPr>
            <a:xfrm>
              <a:off x="431717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10"/>
            <p:cNvSpPr/>
            <p:nvPr/>
          </p:nvSpPr>
          <p:spPr>
            <a:xfrm>
              <a:off x="44871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10"/>
            <p:cNvSpPr/>
            <p:nvPr/>
          </p:nvSpPr>
          <p:spPr>
            <a:xfrm>
              <a:off x="431717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10"/>
            <p:cNvSpPr/>
            <p:nvPr/>
          </p:nvSpPr>
          <p:spPr>
            <a:xfrm>
              <a:off x="44871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10"/>
            <p:cNvSpPr/>
            <p:nvPr/>
          </p:nvSpPr>
          <p:spPr>
            <a:xfrm>
              <a:off x="431717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10"/>
            <p:cNvSpPr/>
            <p:nvPr/>
          </p:nvSpPr>
          <p:spPr>
            <a:xfrm>
              <a:off x="44871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10"/>
            <p:cNvSpPr/>
            <p:nvPr/>
          </p:nvSpPr>
          <p:spPr>
            <a:xfrm>
              <a:off x="431717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10"/>
            <p:cNvSpPr/>
            <p:nvPr/>
          </p:nvSpPr>
          <p:spPr>
            <a:xfrm>
              <a:off x="44871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10"/>
            <p:cNvSpPr/>
            <p:nvPr/>
          </p:nvSpPr>
          <p:spPr>
            <a:xfrm>
              <a:off x="431717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10"/>
            <p:cNvSpPr/>
            <p:nvPr/>
          </p:nvSpPr>
          <p:spPr>
            <a:xfrm>
              <a:off x="44871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10"/>
            <p:cNvSpPr/>
            <p:nvPr/>
          </p:nvSpPr>
          <p:spPr>
            <a:xfrm>
              <a:off x="431717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10"/>
            <p:cNvSpPr/>
            <p:nvPr/>
          </p:nvSpPr>
          <p:spPr>
            <a:xfrm>
              <a:off x="44871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10"/>
            <p:cNvSpPr/>
            <p:nvPr/>
          </p:nvSpPr>
          <p:spPr>
            <a:xfrm>
              <a:off x="431717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10"/>
            <p:cNvSpPr/>
            <p:nvPr/>
          </p:nvSpPr>
          <p:spPr>
            <a:xfrm>
              <a:off x="44871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10"/>
            <p:cNvSpPr/>
            <p:nvPr/>
          </p:nvSpPr>
          <p:spPr>
            <a:xfrm>
              <a:off x="431717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10"/>
            <p:cNvSpPr/>
            <p:nvPr/>
          </p:nvSpPr>
          <p:spPr>
            <a:xfrm>
              <a:off x="44871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10"/>
            <p:cNvSpPr/>
            <p:nvPr/>
          </p:nvSpPr>
          <p:spPr>
            <a:xfrm>
              <a:off x="431717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10"/>
            <p:cNvSpPr/>
            <p:nvPr/>
          </p:nvSpPr>
          <p:spPr>
            <a:xfrm>
              <a:off x="44871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10"/>
            <p:cNvSpPr/>
            <p:nvPr/>
          </p:nvSpPr>
          <p:spPr>
            <a:xfrm>
              <a:off x="431717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10"/>
            <p:cNvSpPr/>
            <p:nvPr/>
          </p:nvSpPr>
          <p:spPr>
            <a:xfrm>
              <a:off x="414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10"/>
            <p:cNvSpPr/>
            <p:nvPr/>
          </p:nvSpPr>
          <p:spPr>
            <a:xfrm>
              <a:off x="39771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10"/>
            <p:cNvSpPr/>
            <p:nvPr/>
          </p:nvSpPr>
          <p:spPr>
            <a:xfrm>
              <a:off x="414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10"/>
            <p:cNvSpPr/>
            <p:nvPr/>
          </p:nvSpPr>
          <p:spPr>
            <a:xfrm>
              <a:off x="39771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10"/>
            <p:cNvSpPr/>
            <p:nvPr/>
          </p:nvSpPr>
          <p:spPr>
            <a:xfrm>
              <a:off x="414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10"/>
            <p:cNvSpPr/>
            <p:nvPr/>
          </p:nvSpPr>
          <p:spPr>
            <a:xfrm>
              <a:off x="39771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10"/>
            <p:cNvSpPr/>
            <p:nvPr/>
          </p:nvSpPr>
          <p:spPr>
            <a:xfrm>
              <a:off x="414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10"/>
            <p:cNvSpPr/>
            <p:nvPr/>
          </p:nvSpPr>
          <p:spPr>
            <a:xfrm>
              <a:off x="39771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10"/>
            <p:cNvSpPr/>
            <p:nvPr/>
          </p:nvSpPr>
          <p:spPr>
            <a:xfrm>
              <a:off x="4143750" y="2198950"/>
              <a:ext cx="6575" cy="328075"/>
            </a:xfrm>
            <a:custGeom>
              <a:rect b="b" l="l" r="r" t="t"/>
              <a:pathLst>
                <a:path extrusionOk="0" fill="none" h="13123" w="263">
                  <a:moveTo>
                    <a:pt x="262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10"/>
            <p:cNvSpPr/>
            <p:nvPr/>
          </p:nvSpPr>
          <p:spPr>
            <a:xfrm>
              <a:off x="3977150" y="2359575"/>
              <a:ext cx="340050" cy="6850"/>
            </a:xfrm>
            <a:custGeom>
              <a:rect b="b" l="l" r="r" t="t"/>
              <a:pathLst>
                <a:path extrusionOk="0" fill="none" h="274" w="13602">
                  <a:moveTo>
                    <a:pt x="0" y="0"/>
                  </a:moveTo>
                  <a:lnTo>
                    <a:pt x="13601" y="274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10"/>
            <p:cNvSpPr/>
            <p:nvPr/>
          </p:nvSpPr>
          <p:spPr>
            <a:xfrm>
              <a:off x="414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10"/>
            <p:cNvSpPr/>
            <p:nvPr/>
          </p:nvSpPr>
          <p:spPr>
            <a:xfrm>
              <a:off x="39771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10"/>
            <p:cNvSpPr/>
            <p:nvPr/>
          </p:nvSpPr>
          <p:spPr>
            <a:xfrm>
              <a:off x="414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10"/>
            <p:cNvSpPr/>
            <p:nvPr/>
          </p:nvSpPr>
          <p:spPr>
            <a:xfrm>
              <a:off x="39771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10"/>
            <p:cNvSpPr/>
            <p:nvPr/>
          </p:nvSpPr>
          <p:spPr>
            <a:xfrm>
              <a:off x="414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10"/>
            <p:cNvSpPr/>
            <p:nvPr/>
          </p:nvSpPr>
          <p:spPr>
            <a:xfrm>
              <a:off x="39771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10"/>
            <p:cNvSpPr/>
            <p:nvPr/>
          </p:nvSpPr>
          <p:spPr>
            <a:xfrm>
              <a:off x="414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10"/>
            <p:cNvSpPr/>
            <p:nvPr/>
          </p:nvSpPr>
          <p:spPr>
            <a:xfrm>
              <a:off x="39771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10"/>
            <p:cNvSpPr/>
            <p:nvPr/>
          </p:nvSpPr>
          <p:spPr>
            <a:xfrm>
              <a:off x="414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10"/>
            <p:cNvSpPr/>
            <p:nvPr/>
          </p:nvSpPr>
          <p:spPr>
            <a:xfrm>
              <a:off x="39771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10"/>
            <p:cNvSpPr/>
            <p:nvPr/>
          </p:nvSpPr>
          <p:spPr>
            <a:xfrm>
              <a:off x="414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10"/>
            <p:cNvSpPr/>
            <p:nvPr/>
          </p:nvSpPr>
          <p:spPr>
            <a:xfrm>
              <a:off x="39771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10"/>
            <p:cNvSpPr/>
            <p:nvPr/>
          </p:nvSpPr>
          <p:spPr>
            <a:xfrm>
              <a:off x="414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10"/>
            <p:cNvSpPr/>
            <p:nvPr/>
          </p:nvSpPr>
          <p:spPr>
            <a:xfrm>
              <a:off x="39771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10"/>
            <p:cNvSpPr/>
            <p:nvPr/>
          </p:nvSpPr>
          <p:spPr>
            <a:xfrm>
              <a:off x="38071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10"/>
            <p:cNvSpPr/>
            <p:nvPr/>
          </p:nvSpPr>
          <p:spPr>
            <a:xfrm>
              <a:off x="36371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10"/>
            <p:cNvSpPr/>
            <p:nvPr/>
          </p:nvSpPr>
          <p:spPr>
            <a:xfrm>
              <a:off x="38071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10"/>
            <p:cNvSpPr/>
            <p:nvPr/>
          </p:nvSpPr>
          <p:spPr>
            <a:xfrm>
              <a:off x="36371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10"/>
            <p:cNvSpPr/>
            <p:nvPr/>
          </p:nvSpPr>
          <p:spPr>
            <a:xfrm>
              <a:off x="38071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10"/>
            <p:cNvSpPr/>
            <p:nvPr/>
          </p:nvSpPr>
          <p:spPr>
            <a:xfrm>
              <a:off x="36371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10"/>
            <p:cNvSpPr/>
            <p:nvPr/>
          </p:nvSpPr>
          <p:spPr>
            <a:xfrm>
              <a:off x="38071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10"/>
            <p:cNvSpPr/>
            <p:nvPr/>
          </p:nvSpPr>
          <p:spPr>
            <a:xfrm>
              <a:off x="36371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10"/>
            <p:cNvSpPr/>
            <p:nvPr/>
          </p:nvSpPr>
          <p:spPr>
            <a:xfrm>
              <a:off x="38071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10"/>
            <p:cNvSpPr/>
            <p:nvPr/>
          </p:nvSpPr>
          <p:spPr>
            <a:xfrm>
              <a:off x="36371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10"/>
            <p:cNvSpPr/>
            <p:nvPr/>
          </p:nvSpPr>
          <p:spPr>
            <a:xfrm>
              <a:off x="38071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10"/>
            <p:cNvSpPr/>
            <p:nvPr/>
          </p:nvSpPr>
          <p:spPr>
            <a:xfrm>
              <a:off x="36371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10"/>
            <p:cNvSpPr/>
            <p:nvPr/>
          </p:nvSpPr>
          <p:spPr>
            <a:xfrm>
              <a:off x="38071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10"/>
            <p:cNvSpPr/>
            <p:nvPr/>
          </p:nvSpPr>
          <p:spPr>
            <a:xfrm>
              <a:off x="36371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10"/>
            <p:cNvSpPr/>
            <p:nvPr/>
          </p:nvSpPr>
          <p:spPr>
            <a:xfrm>
              <a:off x="38071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10"/>
            <p:cNvSpPr/>
            <p:nvPr/>
          </p:nvSpPr>
          <p:spPr>
            <a:xfrm>
              <a:off x="36371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10"/>
            <p:cNvSpPr/>
            <p:nvPr/>
          </p:nvSpPr>
          <p:spPr>
            <a:xfrm>
              <a:off x="38071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10"/>
            <p:cNvSpPr/>
            <p:nvPr/>
          </p:nvSpPr>
          <p:spPr>
            <a:xfrm>
              <a:off x="36371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10"/>
            <p:cNvSpPr/>
            <p:nvPr/>
          </p:nvSpPr>
          <p:spPr>
            <a:xfrm>
              <a:off x="38071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10"/>
            <p:cNvSpPr/>
            <p:nvPr/>
          </p:nvSpPr>
          <p:spPr>
            <a:xfrm>
              <a:off x="36371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10"/>
            <p:cNvSpPr/>
            <p:nvPr/>
          </p:nvSpPr>
          <p:spPr>
            <a:xfrm>
              <a:off x="38071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10"/>
            <p:cNvSpPr/>
            <p:nvPr/>
          </p:nvSpPr>
          <p:spPr>
            <a:xfrm>
              <a:off x="36371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10"/>
            <p:cNvSpPr/>
            <p:nvPr/>
          </p:nvSpPr>
          <p:spPr>
            <a:xfrm>
              <a:off x="38071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10"/>
            <p:cNvSpPr/>
            <p:nvPr/>
          </p:nvSpPr>
          <p:spPr>
            <a:xfrm>
              <a:off x="36371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10"/>
            <p:cNvSpPr/>
            <p:nvPr/>
          </p:nvSpPr>
          <p:spPr>
            <a:xfrm>
              <a:off x="346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10"/>
            <p:cNvSpPr/>
            <p:nvPr/>
          </p:nvSpPr>
          <p:spPr>
            <a:xfrm>
              <a:off x="32974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10"/>
            <p:cNvSpPr/>
            <p:nvPr/>
          </p:nvSpPr>
          <p:spPr>
            <a:xfrm>
              <a:off x="346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10"/>
            <p:cNvSpPr/>
            <p:nvPr/>
          </p:nvSpPr>
          <p:spPr>
            <a:xfrm>
              <a:off x="32974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10"/>
            <p:cNvSpPr/>
            <p:nvPr/>
          </p:nvSpPr>
          <p:spPr>
            <a:xfrm>
              <a:off x="346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10"/>
            <p:cNvSpPr/>
            <p:nvPr/>
          </p:nvSpPr>
          <p:spPr>
            <a:xfrm>
              <a:off x="32974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10"/>
            <p:cNvSpPr/>
            <p:nvPr/>
          </p:nvSpPr>
          <p:spPr>
            <a:xfrm>
              <a:off x="346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10"/>
            <p:cNvSpPr/>
            <p:nvPr/>
          </p:nvSpPr>
          <p:spPr>
            <a:xfrm>
              <a:off x="32974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10"/>
            <p:cNvSpPr/>
            <p:nvPr/>
          </p:nvSpPr>
          <p:spPr>
            <a:xfrm>
              <a:off x="346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10"/>
            <p:cNvSpPr/>
            <p:nvPr/>
          </p:nvSpPr>
          <p:spPr>
            <a:xfrm>
              <a:off x="32974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10"/>
            <p:cNvSpPr/>
            <p:nvPr/>
          </p:nvSpPr>
          <p:spPr>
            <a:xfrm>
              <a:off x="346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10"/>
            <p:cNvSpPr/>
            <p:nvPr/>
          </p:nvSpPr>
          <p:spPr>
            <a:xfrm>
              <a:off x="32974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10"/>
            <p:cNvSpPr/>
            <p:nvPr/>
          </p:nvSpPr>
          <p:spPr>
            <a:xfrm>
              <a:off x="346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10"/>
            <p:cNvSpPr/>
            <p:nvPr/>
          </p:nvSpPr>
          <p:spPr>
            <a:xfrm>
              <a:off x="32974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10"/>
            <p:cNvSpPr/>
            <p:nvPr/>
          </p:nvSpPr>
          <p:spPr>
            <a:xfrm>
              <a:off x="346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10"/>
            <p:cNvSpPr/>
            <p:nvPr/>
          </p:nvSpPr>
          <p:spPr>
            <a:xfrm>
              <a:off x="32974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10"/>
            <p:cNvSpPr/>
            <p:nvPr/>
          </p:nvSpPr>
          <p:spPr>
            <a:xfrm>
              <a:off x="346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10"/>
            <p:cNvSpPr/>
            <p:nvPr/>
          </p:nvSpPr>
          <p:spPr>
            <a:xfrm>
              <a:off x="32974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10"/>
            <p:cNvSpPr/>
            <p:nvPr/>
          </p:nvSpPr>
          <p:spPr>
            <a:xfrm>
              <a:off x="346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10"/>
            <p:cNvSpPr/>
            <p:nvPr/>
          </p:nvSpPr>
          <p:spPr>
            <a:xfrm>
              <a:off x="32974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10"/>
            <p:cNvSpPr/>
            <p:nvPr/>
          </p:nvSpPr>
          <p:spPr>
            <a:xfrm>
              <a:off x="346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10"/>
            <p:cNvSpPr/>
            <p:nvPr/>
          </p:nvSpPr>
          <p:spPr>
            <a:xfrm>
              <a:off x="32974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10"/>
            <p:cNvSpPr/>
            <p:nvPr/>
          </p:nvSpPr>
          <p:spPr>
            <a:xfrm>
              <a:off x="346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10"/>
            <p:cNvSpPr/>
            <p:nvPr/>
          </p:nvSpPr>
          <p:spPr>
            <a:xfrm>
              <a:off x="32974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10"/>
            <p:cNvSpPr/>
            <p:nvPr/>
          </p:nvSpPr>
          <p:spPr>
            <a:xfrm>
              <a:off x="312740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10"/>
            <p:cNvSpPr/>
            <p:nvPr/>
          </p:nvSpPr>
          <p:spPr>
            <a:xfrm>
              <a:off x="29573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10"/>
            <p:cNvSpPr/>
            <p:nvPr/>
          </p:nvSpPr>
          <p:spPr>
            <a:xfrm>
              <a:off x="312740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10"/>
            <p:cNvSpPr/>
            <p:nvPr/>
          </p:nvSpPr>
          <p:spPr>
            <a:xfrm>
              <a:off x="29573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10"/>
            <p:cNvSpPr/>
            <p:nvPr/>
          </p:nvSpPr>
          <p:spPr>
            <a:xfrm>
              <a:off x="312740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10"/>
            <p:cNvSpPr/>
            <p:nvPr/>
          </p:nvSpPr>
          <p:spPr>
            <a:xfrm>
              <a:off x="29573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10"/>
            <p:cNvSpPr/>
            <p:nvPr/>
          </p:nvSpPr>
          <p:spPr>
            <a:xfrm>
              <a:off x="312740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10"/>
            <p:cNvSpPr/>
            <p:nvPr/>
          </p:nvSpPr>
          <p:spPr>
            <a:xfrm>
              <a:off x="29573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10"/>
            <p:cNvSpPr/>
            <p:nvPr/>
          </p:nvSpPr>
          <p:spPr>
            <a:xfrm>
              <a:off x="312740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10"/>
            <p:cNvSpPr/>
            <p:nvPr/>
          </p:nvSpPr>
          <p:spPr>
            <a:xfrm>
              <a:off x="29573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10"/>
            <p:cNvSpPr/>
            <p:nvPr/>
          </p:nvSpPr>
          <p:spPr>
            <a:xfrm>
              <a:off x="312740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10"/>
            <p:cNvSpPr/>
            <p:nvPr/>
          </p:nvSpPr>
          <p:spPr>
            <a:xfrm>
              <a:off x="29573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10"/>
            <p:cNvSpPr/>
            <p:nvPr/>
          </p:nvSpPr>
          <p:spPr>
            <a:xfrm>
              <a:off x="312740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10"/>
            <p:cNvSpPr/>
            <p:nvPr/>
          </p:nvSpPr>
          <p:spPr>
            <a:xfrm>
              <a:off x="29573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10"/>
            <p:cNvSpPr/>
            <p:nvPr/>
          </p:nvSpPr>
          <p:spPr>
            <a:xfrm>
              <a:off x="312740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10"/>
            <p:cNvSpPr/>
            <p:nvPr/>
          </p:nvSpPr>
          <p:spPr>
            <a:xfrm>
              <a:off x="29573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10"/>
            <p:cNvSpPr/>
            <p:nvPr/>
          </p:nvSpPr>
          <p:spPr>
            <a:xfrm>
              <a:off x="312740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10"/>
            <p:cNvSpPr/>
            <p:nvPr/>
          </p:nvSpPr>
          <p:spPr>
            <a:xfrm>
              <a:off x="29573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10"/>
            <p:cNvSpPr/>
            <p:nvPr/>
          </p:nvSpPr>
          <p:spPr>
            <a:xfrm>
              <a:off x="312740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10"/>
            <p:cNvSpPr/>
            <p:nvPr/>
          </p:nvSpPr>
          <p:spPr>
            <a:xfrm>
              <a:off x="29573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10"/>
            <p:cNvSpPr/>
            <p:nvPr/>
          </p:nvSpPr>
          <p:spPr>
            <a:xfrm>
              <a:off x="312740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10"/>
            <p:cNvSpPr/>
            <p:nvPr/>
          </p:nvSpPr>
          <p:spPr>
            <a:xfrm>
              <a:off x="29573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10"/>
            <p:cNvSpPr/>
            <p:nvPr/>
          </p:nvSpPr>
          <p:spPr>
            <a:xfrm>
              <a:off x="312740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10"/>
            <p:cNvSpPr/>
            <p:nvPr/>
          </p:nvSpPr>
          <p:spPr>
            <a:xfrm>
              <a:off x="29573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10"/>
            <p:cNvSpPr/>
            <p:nvPr/>
          </p:nvSpPr>
          <p:spPr>
            <a:xfrm>
              <a:off x="27873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10"/>
            <p:cNvSpPr/>
            <p:nvPr/>
          </p:nvSpPr>
          <p:spPr>
            <a:xfrm>
              <a:off x="261765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10"/>
            <p:cNvSpPr/>
            <p:nvPr/>
          </p:nvSpPr>
          <p:spPr>
            <a:xfrm>
              <a:off x="27873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10"/>
            <p:cNvSpPr/>
            <p:nvPr/>
          </p:nvSpPr>
          <p:spPr>
            <a:xfrm>
              <a:off x="261765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10"/>
            <p:cNvSpPr/>
            <p:nvPr/>
          </p:nvSpPr>
          <p:spPr>
            <a:xfrm>
              <a:off x="27873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10"/>
            <p:cNvSpPr/>
            <p:nvPr/>
          </p:nvSpPr>
          <p:spPr>
            <a:xfrm>
              <a:off x="261765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10"/>
            <p:cNvSpPr/>
            <p:nvPr/>
          </p:nvSpPr>
          <p:spPr>
            <a:xfrm>
              <a:off x="27873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10"/>
            <p:cNvSpPr/>
            <p:nvPr/>
          </p:nvSpPr>
          <p:spPr>
            <a:xfrm>
              <a:off x="261765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10"/>
            <p:cNvSpPr/>
            <p:nvPr/>
          </p:nvSpPr>
          <p:spPr>
            <a:xfrm>
              <a:off x="27873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10"/>
            <p:cNvSpPr/>
            <p:nvPr/>
          </p:nvSpPr>
          <p:spPr>
            <a:xfrm>
              <a:off x="261765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10"/>
            <p:cNvSpPr/>
            <p:nvPr/>
          </p:nvSpPr>
          <p:spPr>
            <a:xfrm>
              <a:off x="27873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10"/>
            <p:cNvSpPr/>
            <p:nvPr/>
          </p:nvSpPr>
          <p:spPr>
            <a:xfrm>
              <a:off x="261765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10"/>
            <p:cNvSpPr/>
            <p:nvPr/>
          </p:nvSpPr>
          <p:spPr>
            <a:xfrm>
              <a:off x="27873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10"/>
            <p:cNvSpPr/>
            <p:nvPr/>
          </p:nvSpPr>
          <p:spPr>
            <a:xfrm>
              <a:off x="261765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10"/>
            <p:cNvSpPr/>
            <p:nvPr/>
          </p:nvSpPr>
          <p:spPr>
            <a:xfrm>
              <a:off x="27873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10"/>
            <p:cNvSpPr/>
            <p:nvPr/>
          </p:nvSpPr>
          <p:spPr>
            <a:xfrm>
              <a:off x="261765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10"/>
            <p:cNvSpPr/>
            <p:nvPr/>
          </p:nvSpPr>
          <p:spPr>
            <a:xfrm>
              <a:off x="27873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10"/>
            <p:cNvSpPr/>
            <p:nvPr/>
          </p:nvSpPr>
          <p:spPr>
            <a:xfrm>
              <a:off x="261765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10"/>
            <p:cNvSpPr/>
            <p:nvPr/>
          </p:nvSpPr>
          <p:spPr>
            <a:xfrm>
              <a:off x="27873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10"/>
            <p:cNvSpPr/>
            <p:nvPr/>
          </p:nvSpPr>
          <p:spPr>
            <a:xfrm>
              <a:off x="261765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10"/>
            <p:cNvSpPr/>
            <p:nvPr/>
          </p:nvSpPr>
          <p:spPr>
            <a:xfrm>
              <a:off x="27873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10"/>
            <p:cNvSpPr/>
            <p:nvPr/>
          </p:nvSpPr>
          <p:spPr>
            <a:xfrm>
              <a:off x="261765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10"/>
            <p:cNvSpPr/>
            <p:nvPr/>
          </p:nvSpPr>
          <p:spPr>
            <a:xfrm>
              <a:off x="27873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10"/>
            <p:cNvSpPr/>
            <p:nvPr/>
          </p:nvSpPr>
          <p:spPr>
            <a:xfrm>
              <a:off x="261765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10"/>
            <p:cNvSpPr/>
            <p:nvPr/>
          </p:nvSpPr>
          <p:spPr>
            <a:xfrm>
              <a:off x="2447650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10"/>
            <p:cNvSpPr/>
            <p:nvPr/>
          </p:nvSpPr>
          <p:spPr>
            <a:xfrm>
              <a:off x="2277650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10"/>
            <p:cNvSpPr/>
            <p:nvPr/>
          </p:nvSpPr>
          <p:spPr>
            <a:xfrm>
              <a:off x="2447650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10"/>
            <p:cNvSpPr/>
            <p:nvPr/>
          </p:nvSpPr>
          <p:spPr>
            <a:xfrm>
              <a:off x="2277650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10"/>
            <p:cNvSpPr/>
            <p:nvPr/>
          </p:nvSpPr>
          <p:spPr>
            <a:xfrm>
              <a:off x="2447650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10"/>
            <p:cNvSpPr/>
            <p:nvPr/>
          </p:nvSpPr>
          <p:spPr>
            <a:xfrm>
              <a:off x="2277650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10"/>
            <p:cNvSpPr/>
            <p:nvPr/>
          </p:nvSpPr>
          <p:spPr>
            <a:xfrm>
              <a:off x="2447650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10"/>
            <p:cNvSpPr/>
            <p:nvPr/>
          </p:nvSpPr>
          <p:spPr>
            <a:xfrm>
              <a:off x="2277650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10"/>
            <p:cNvSpPr/>
            <p:nvPr/>
          </p:nvSpPr>
          <p:spPr>
            <a:xfrm>
              <a:off x="2447650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10"/>
            <p:cNvSpPr/>
            <p:nvPr/>
          </p:nvSpPr>
          <p:spPr>
            <a:xfrm>
              <a:off x="2277650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10"/>
            <p:cNvSpPr/>
            <p:nvPr/>
          </p:nvSpPr>
          <p:spPr>
            <a:xfrm>
              <a:off x="2447650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10"/>
            <p:cNvSpPr/>
            <p:nvPr/>
          </p:nvSpPr>
          <p:spPr>
            <a:xfrm>
              <a:off x="2277650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10"/>
            <p:cNvSpPr/>
            <p:nvPr/>
          </p:nvSpPr>
          <p:spPr>
            <a:xfrm>
              <a:off x="2447650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10"/>
            <p:cNvSpPr/>
            <p:nvPr/>
          </p:nvSpPr>
          <p:spPr>
            <a:xfrm>
              <a:off x="2277650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10"/>
            <p:cNvSpPr/>
            <p:nvPr/>
          </p:nvSpPr>
          <p:spPr>
            <a:xfrm>
              <a:off x="2447650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10"/>
            <p:cNvSpPr/>
            <p:nvPr/>
          </p:nvSpPr>
          <p:spPr>
            <a:xfrm>
              <a:off x="2277650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10"/>
            <p:cNvSpPr/>
            <p:nvPr/>
          </p:nvSpPr>
          <p:spPr>
            <a:xfrm>
              <a:off x="2447650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10"/>
            <p:cNvSpPr/>
            <p:nvPr/>
          </p:nvSpPr>
          <p:spPr>
            <a:xfrm>
              <a:off x="2277650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10"/>
            <p:cNvSpPr/>
            <p:nvPr/>
          </p:nvSpPr>
          <p:spPr>
            <a:xfrm>
              <a:off x="2447650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10"/>
            <p:cNvSpPr/>
            <p:nvPr/>
          </p:nvSpPr>
          <p:spPr>
            <a:xfrm>
              <a:off x="2277650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10"/>
            <p:cNvSpPr/>
            <p:nvPr/>
          </p:nvSpPr>
          <p:spPr>
            <a:xfrm>
              <a:off x="2447650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10"/>
            <p:cNvSpPr/>
            <p:nvPr/>
          </p:nvSpPr>
          <p:spPr>
            <a:xfrm>
              <a:off x="2277650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10"/>
            <p:cNvSpPr/>
            <p:nvPr/>
          </p:nvSpPr>
          <p:spPr>
            <a:xfrm>
              <a:off x="2447650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10"/>
            <p:cNvSpPr/>
            <p:nvPr/>
          </p:nvSpPr>
          <p:spPr>
            <a:xfrm>
              <a:off x="2277650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10"/>
            <p:cNvSpPr/>
            <p:nvPr/>
          </p:nvSpPr>
          <p:spPr>
            <a:xfrm>
              <a:off x="210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10"/>
            <p:cNvSpPr/>
            <p:nvPr/>
          </p:nvSpPr>
          <p:spPr>
            <a:xfrm>
              <a:off x="193762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10"/>
            <p:cNvSpPr/>
            <p:nvPr/>
          </p:nvSpPr>
          <p:spPr>
            <a:xfrm>
              <a:off x="210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10"/>
            <p:cNvSpPr/>
            <p:nvPr/>
          </p:nvSpPr>
          <p:spPr>
            <a:xfrm>
              <a:off x="193762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10"/>
            <p:cNvSpPr/>
            <p:nvPr/>
          </p:nvSpPr>
          <p:spPr>
            <a:xfrm>
              <a:off x="210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10"/>
            <p:cNvSpPr/>
            <p:nvPr/>
          </p:nvSpPr>
          <p:spPr>
            <a:xfrm>
              <a:off x="193762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10"/>
            <p:cNvSpPr/>
            <p:nvPr/>
          </p:nvSpPr>
          <p:spPr>
            <a:xfrm>
              <a:off x="210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10"/>
            <p:cNvSpPr/>
            <p:nvPr/>
          </p:nvSpPr>
          <p:spPr>
            <a:xfrm>
              <a:off x="193762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10"/>
            <p:cNvSpPr/>
            <p:nvPr/>
          </p:nvSpPr>
          <p:spPr>
            <a:xfrm>
              <a:off x="210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10"/>
            <p:cNvSpPr/>
            <p:nvPr/>
          </p:nvSpPr>
          <p:spPr>
            <a:xfrm>
              <a:off x="193762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10"/>
            <p:cNvSpPr/>
            <p:nvPr/>
          </p:nvSpPr>
          <p:spPr>
            <a:xfrm>
              <a:off x="210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10"/>
            <p:cNvSpPr/>
            <p:nvPr/>
          </p:nvSpPr>
          <p:spPr>
            <a:xfrm>
              <a:off x="193762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10"/>
            <p:cNvSpPr/>
            <p:nvPr/>
          </p:nvSpPr>
          <p:spPr>
            <a:xfrm>
              <a:off x="210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10"/>
            <p:cNvSpPr/>
            <p:nvPr/>
          </p:nvSpPr>
          <p:spPr>
            <a:xfrm>
              <a:off x="193762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10"/>
            <p:cNvSpPr/>
            <p:nvPr/>
          </p:nvSpPr>
          <p:spPr>
            <a:xfrm>
              <a:off x="210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10"/>
            <p:cNvSpPr/>
            <p:nvPr/>
          </p:nvSpPr>
          <p:spPr>
            <a:xfrm>
              <a:off x="193762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10"/>
            <p:cNvSpPr/>
            <p:nvPr/>
          </p:nvSpPr>
          <p:spPr>
            <a:xfrm>
              <a:off x="210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10"/>
            <p:cNvSpPr/>
            <p:nvPr/>
          </p:nvSpPr>
          <p:spPr>
            <a:xfrm>
              <a:off x="193762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10"/>
            <p:cNvSpPr/>
            <p:nvPr/>
          </p:nvSpPr>
          <p:spPr>
            <a:xfrm>
              <a:off x="210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10"/>
            <p:cNvSpPr/>
            <p:nvPr/>
          </p:nvSpPr>
          <p:spPr>
            <a:xfrm>
              <a:off x="193762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10"/>
            <p:cNvSpPr/>
            <p:nvPr/>
          </p:nvSpPr>
          <p:spPr>
            <a:xfrm>
              <a:off x="210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10"/>
            <p:cNvSpPr/>
            <p:nvPr/>
          </p:nvSpPr>
          <p:spPr>
            <a:xfrm>
              <a:off x="193762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10"/>
            <p:cNvSpPr/>
            <p:nvPr/>
          </p:nvSpPr>
          <p:spPr>
            <a:xfrm>
              <a:off x="210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10"/>
            <p:cNvSpPr/>
            <p:nvPr/>
          </p:nvSpPr>
          <p:spPr>
            <a:xfrm>
              <a:off x="193762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10"/>
            <p:cNvSpPr/>
            <p:nvPr/>
          </p:nvSpPr>
          <p:spPr>
            <a:xfrm>
              <a:off x="17676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10"/>
            <p:cNvSpPr/>
            <p:nvPr/>
          </p:nvSpPr>
          <p:spPr>
            <a:xfrm>
              <a:off x="1597900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10"/>
            <p:cNvSpPr/>
            <p:nvPr/>
          </p:nvSpPr>
          <p:spPr>
            <a:xfrm>
              <a:off x="17676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10"/>
            <p:cNvSpPr/>
            <p:nvPr/>
          </p:nvSpPr>
          <p:spPr>
            <a:xfrm>
              <a:off x="1597900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10"/>
            <p:cNvSpPr/>
            <p:nvPr/>
          </p:nvSpPr>
          <p:spPr>
            <a:xfrm>
              <a:off x="17676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10"/>
            <p:cNvSpPr/>
            <p:nvPr/>
          </p:nvSpPr>
          <p:spPr>
            <a:xfrm>
              <a:off x="1597900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10"/>
            <p:cNvSpPr/>
            <p:nvPr/>
          </p:nvSpPr>
          <p:spPr>
            <a:xfrm>
              <a:off x="17676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10"/>
            <p:cNvSpPr/>
            <p:nvPr/>
          </p:nvSpPr>
          <p:spPr>
            <a:xfrm>
              <a:off x="1597900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10"/>
            <p:cNvSpPr/>
            <p:nvPr/>
          </p:nvSpPr>
          <p:spPr>
            <a:xfrm>
              <a:off x="17676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10"/>
            <p:cNvSpPr/>
            <p:nvPr/>
          </p:nvSpPr>
          <p:spPr>
            <a:xfrm>
              <a:off x="1597900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10"/>
            <p:cNvSpPr/>
            <p:nvPr/>
          </p:nvSpPr>
          <p:spPr>
            <a:xfrm>
              <a:off x="17676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10"/>
            <p:cNvSpPr/>
            <p:nvPr/>
          </p:nvSpPr>
          <p:spPr>
            <a:xfrm>
              <a:off x="1597900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10"/>
            <p:cNvSpPr/>
            <p:nvPr/>
          </p:nvSpPr>
          <p:spPr>
            <a:xfrm>
              <a:off x="17676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10"/>
            <p:cNvSpPr/>
            <p:nvPr/>
          </p:nvSpPr>
          <p:spPr>
            <a:xfrm>
              <a:off x="1597900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10"/>
            <p:cNvSpPr/>
            <p:nvPr/>
          </p:nvSpPr>
          <p:spPr>
            <a:xfrm>
              <a:off x="17676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10"/>
            <p:cNvSpPr/>
            <p:nvPr/>
          </p:nvSpPr>
          <p:spPr>
            <a:xfrm>
              <a:off x="1597900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10"/>
            <p:cNvSpPr/>
            <p:nvPr/>
          </p:nvSpPr>
          <p:spPr>
            <a:xfrm>
              <a:off x="17676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10"/>
            <p:cNvSpPr/>
            <p:nvPr/>
          </p:nvSpPr>
          <p:spPr>
            <a:xfrm>
              <a:off x="1597900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10"/>
            <p:cNvSpPr/>
            <p:nvPr/>
          </p:nvSpPr>
          <p:spPr>
            <a:xfrm>
              <a:off x="17676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10"/>
            <p:cNvSpPr/>
            <p:nvPr/>
          </p:nvSpPr>
          <p:spPr>
            <a:xfrm>
              <a:off x="1597900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1"/>
                  </a:moveTo>
                  <a:lnTo>
                    <a:pt x="13589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10"/>
            <p:cNvSpPr/>
            <p:nvPr/>
          </p:nvSpPr>
          <p:spPr>
            <a:xfrm>
              <a:off x="17676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10"/>
            <p:cNvSpPr/>
            <p:nvPr/>
          </p:nvSpPr>
          <p:spPr>
            <a:xfrm>
              <a:off x="1597900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10"/>
            <p:cNvSpPr/>
            <p:nvPr/>
          </p:nvSpPr>
          <p:spPr>
            <a:xfrm>
              <a:off x="17676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10"/>
            <p:cNvSpPr/>
            <p:nvPr/>
          </p:nvSpPr>
          <p:spPr>
            <a:xfrm>
              <a:off x="1597900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0" y="0"/>
                  </a:moveTo>
                  <a:lnTo>
                    <a:pt x="13589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10"/>
            <p:cNvSpPr/>
            <p:nvPr/>
          </p:nvSpPr>
          <p:spPr>
            <a:xfrm>
              <a:off x="142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10"/>
            <p:cNvSpPr/>
            <p:nvPr/>
          </p:nvSpPr>
          <p:spPr>
            <a:xfrm>
              <a:off x="1257875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10"/>
            <p:cNvSpPr/>
            <p:nvPr/>
          </p:nvSpPr>
          <p:spPr>
            <a:xfrm>
              <a:off x="142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10"/>
            <p:cNvSpPr/>
            <p:nvPr/>
          </p:nvSpPr>
          <p:spPr>
            <a:xfrm>
              <a:off x="1257875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10"/>
            <p:cNvSpPr/>
            <p:nvPr/>
          </p:nvSpPr>
          <p:spPr>
            <a:xfrm>
              <a:off x="142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10"/>
            <p:cNvSpPr/>
            <p:nvPr/>
          </p:nvSpPr>
          <p:spPr>
            <a:xfrm>
              <a:off x="1257875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10"/>
            <p:cNvSpPr/>
            <p:nvPr/>
          </p:nvSpPr>
          <p:spPr>
            <a:xfrm>
              <a:off x="142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10"/>
            <p:cNvSpPr/>
            <p:nvPr/>
          </p:nvSpPr>
          <p:spPr>
            <a:xfrm>
              <a:off x="1257875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10"/>
            <p:cNvSpPr/>
            <p:nvPr/>
          </p:nvSpPr>
          <p:spPr>
            <a:xfrm>
              <a:off x="142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10"/>
            <p:cNvSpPr/>
            <p:nvPr/>
          </p:nvSpPr>
          <p:spPr>
            <a:xfrm>
              <a:off x="1257875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10"/>
            <p:cNvSpPr/>
            <p:nvPr/>
          </p:nvSpPr>
          <p:spPr>
            <a:xfrm>
              <a:off x="142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10"/>
            <p:cNvSpPr/>
            <p:nvPr/>
          </p:nvSpPr>
          <p:spPr>
            <a:xfrm>
              <a:off x="1257875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10"/>
            <p:cNvSpPr/>
            <p:nvPr/>
          </p:nvSpPr>
          <p:spPr>
            <a:xfrm>
              <a:off x="142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10"/>
            <p:cNvSpPr/>
            <p:nvPr/>
          </p:nvSpPr>
          <p:spPr>
            <a:xfrm>
              <a:off x="1257875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10"/>
            <p:cNvSpPr/>
            <p:nvPr/>
          </p:nvSpPr>
          <p:spPr>
            <a:xfrm>
              <a:off x="142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10"/>
            <p:cNvSpPr/>
            <p:nvPr/>
          </p:nvSpPr>
          <p:spPr>
            <a:xfrm>
              <a:off x="1257875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10"/>
            <p:cNvSpPr/>
            <p:nvPr/>
          </p:nvSpPr>
          <p:spPr>
            <a:xfrm>
              <a:off x="142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10"/>
            <p:cNvSpPr/>
            <p:nvPr/>
          </p:nvSpPr>
          <p:spPr>
            <a:xfrm>
              <a:off x="1257875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10"/>
            <p:cNvSpPr/>
            <p:nvPr/>
          </p:nvSpPr>
          <p:spPr>
            <a:xfrm>
              <a:off x="142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10"/>
            <p:cNvSpPr/>
            <p:nvPr/>
          </p:nvSpPr>
          <p:spPr>
            <a:xfrm>
              <a:off x="1257875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10"/>
            <p:cNvSpPr/>
            <p:nvPr/>
          </p:nvSpPr>
          <p:spPr>
            <a:xfrm>
              <a:off x="142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10"/>
            <p:cNvSpPr/>
            <p:nvPr/>
          </p:nvSpPr>
          <p:spPr>
            <a:xfrm>
              <a:off x="1257875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10"/>
            <p:cNvSpPr/>
            <p:nvPr/>
          </p:nvSpPr>
          <p:spPr>
            <a:xfrm>
              <a:off x="142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10"/>
            <p:cNvSpPr/>
            <p:nvPr/>
          </p:nvSpPr>
          <p:spPr>
            <a:xfrm>
              <a:off x="1257875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10"/>
            <p:cNvSpPr/>
            <p:nvPr/>
          </p:nvSpPr>
          <p:spPr>
            <a:xfrm>
              <a:off x="108787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10"/>
            <p:cNvSpPr/>
            <p:nvPr/>
          </p:nvSpPr>
          <p:spPr>
            <a:xfrm>
              <a:off x="917850" y="10507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10"/>
            <p:cNvSpPr/>
            <p:nvPr/>
          </p:nvSpPr>
          <p:spPr>
            <a:xfrm>
              <a:off x="108787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10"/>
            <p:cNvSpPr/>
            <p:nvPr/>
          </p:nvSpPr>
          <p:spPr>
            <a:xfrm>
              <a:off x="917850" y="13788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10"/>
            <p:cNvSpPr/>
            <p:nvPr/>
          </p:nvSpPr>
          <p:spPr>
            <a:xfrm>
              <a:off x="108787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10"/>
            <p:cNvSpPr/>
            <p:nvPr/>
          </p:nvSpPr>
          <p:spPr>
            <a:xfrm>
              <a:off x="917850" y="17068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10"/>
            <p:cNvSpPr/>
            <p:nvPr/>
          </p:nvSpPr>
          <p:spPr>
            <a:xfrm>
              <a:off x="108787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10"/>
            <p:cNvSpPr/>
            <p:nvPr/>
          </p:nvSpPr>
          <p:spPr>
            <a:xfrm>
              <a:off x="917850" y="20349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10"/>
            <p:cNvSpPr/>
            <p:nvPr/>
          </p:nvSpPr>
          <p:spPr>
            <a:xfrm>
              <a:off x="108787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10"/>
            <p:cNvSpPr/>
            <p:nvPr/>
          </p:nvSpPr>
          <p:spPr>
            <a:xfrm>
              <a:off x="917850" y="23629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10"/>
            <p:cNvSpPr/>
            <p:nvPr/>
          </p:nvSpPr>
          <p:spPr>
            <a:xfrm>
              <a:off x="108787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10"/>
            <p:cNvSpPr/>
            <p:nvPr/>
          </p:nvSpPr>
          <p:spPr>
            <a:xfrm>
              <a:off x="917850" y="26910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10"/>
            <p:cNvSpPr/>
            <p:nvPr/>
          </p:nvSpPr>
          <p:spPr>
            <a:xfrm>
              <a:off x="108787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10"/>
            <p:cNvSpPr/>
            <p:nvPr/>
          </p:nvSpPr>
          <p:spPr>
            <a:xfrm>
              <a:off x="917850" y="30191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10"/>
            <p:cNvSpPr/>
            <p:nvPr/>
          </p:nvSpPr>
          <p:spPr>
            <a:xfrm>
              <a:off x="108787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10"/>
            <p:cNvSpPr/>
            <p:nvPr/>
          </p:nvSpPr>
          <p:spPr>
            <a:xfrm>
              <a:off x="917850" y="33471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10"/>
            <p:cNvSpPr/>
            <p:nvPr/>
          </p:nvSpPr>
          <p:spPr>
            <a:xfrm>
              <a:off x="108787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10"/>
            <p:cNvSpPr/>
            <p:nvPr/>
          </p:nvSpPr>
          <p:spPr>
            <a:xfrm>
              <a:off x="917850" y="367520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10"/>
            <p:cNvSpPr/>
            <p:nvPr/>
          </p:nvSpPr>
          <p:spPr>
            <a:xfrm>
              <a:off x="108787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10"/>
            <p:cNvSpPr/>
            <p:nvPr/>
          </p:nvSpPr>
          <p:spPr>
            <a:xfrm>
              <a:off x="917850" y="4003250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1"/>
                  </a:moveTo>
                  <a:lnTo>
                    <a:pt x="13602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10"/>
            <p:cNvSpPr/>
            <p:nvPr/>
          </p:nvSpPr>
          <p:spPr>
            <a:xfrm>
              <a:off x="108787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10"/>
            <p:cNvSpPr/>
            <p:nvPr/>
          </p:nvSpPr>
          <p:spPr>
            <a:xfrm>
              <a:off x="917850" y="433132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10"/>
            <p:cNvSpPr/>
            <p:nvPr/>
          </p:nvSpPr>
          <p:spPr>
            <a:xfrm>
              <a:off x="108787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10"/>
            <p:cNvSpPr/>
            <p:nvPr/>
          </p:nvSpPr>
          <p:spPr>
            <a:xfrm>
              <a:off x="917850" y="4659375"/>
              <a:ext cx="340050" cy="25"/>
            </a:xfrm>
            <a:custGeom>
              <a:rect b="b" l="l" r="r" t="t"/>
              <a:pathLst>
                <a:path extrusionOk="0" fill="none" h="1" w="13602">
                  <a:moveTo>
                    <a:pt x="1" y="0"/>
                  </a:moveTo>
                  <a:lnTo>
                    <a:pt x="13602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10"/>
            <p:cNvSpPr/>
            <p:nvPr/>
          </p:nvSpPr>
          <p:spPr>
            <a:xfrm>
              <a:off x="74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10"/>
            <p:cNvSpPr/>
            <p:nvPr/>
          </p:nvSpPr>
          <p:spPr>
            <a:xfrm>
              <a:off x="578125" y="10507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10"/>
            <p:cNvSpPr/>
            <p:nvPr/>
          </p:nvSpPr>
          <p:spPr>
            <a:xfrm>
              <a:off x="74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10"/>
            <p:cNvSpPr/>
            <p:nvPr/>
          </p:nvSpPr>
          <p:spPr>
            <a:xfrm>
              <a:off x="578125" y="13788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10"/>
            <p:cNvSpPr/>
            <p:nvPr/>
          </p:nvSpPr>
          <p:spPr>
            <a:xfrm>
              <a:off x="74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10"/>
            <p:cNvSpPr/>
            <p:nvPr/>
          </p:nvSpPr>
          <p:spPr>
            <a:xfrm>
              <a:off x="578125" y="17068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10"/>
            <p:cNvSpPr/>
            <p:nvPr/>
          </p:nvSpPr>
          <p:spPr>
            <a:xfrm>
              <a:off x="74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10"/>
            <p:cNvSpPr/>
            <p:nvPr/>
          </p:nvSpPr>
          <p:spPr>
            <a:xfrm>
              <a:off x="578125" y="20349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10"/>
            <p:cNvSpPr/>
            <p:nvPr/>
          </p:nvSpPr>
          <p:spPr>
            <a:xfrm>
              <a:off x="74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10"/>
            <p:cNvSpPr/>
            <p:nvPr/>
          </p:nvSpPr>
          <p:spPr>
            <a:xfrm>
              <a:off x="578125" y="23629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10"/>
            <p:cNvSpPr/>
            <p:nvPr/>
          </p:nvSpPr>
          <p:spPr>
            <a:xfrm>
              <a:off x="74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10"/>
            <p:cNvSpPr/>
            <p:nvPr/>
          </p:nvSpPr>
          <p:spPr>
            <a:xfrm>
              <a:off x="578125" y="26910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10"/>
            <p:cNvSpPr/>
            <p:nvPr/>
          </p:nvSpPr>
          <p:spPr>
            <a:xfrm>
              <a:off x="74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10"/>
            <p:cNvSpPr/>
            <p:nvPr/>
          </p:nvSpPr>
          <p:spPr>
            <a:xfrm>
              <a:off x="578125" y="30191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10"/>
            <p:cNvSpPr/>
            <p:nvPr/>
          </p:nvSpPr>
          <p:spPr>
            <a:xfrm>
              <a:off x="74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10"/>
            <p:cNvSpPr/>
            <p:nvPr/>
          </p:nvSpPr>
          <p:spPr>
            <a:xfrm>
              <a:off x="578125" y="33471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10"/>
            <p:cNvSpPr/>
            <p:nvPr/>
          </p:nvSpPr>
          <p:spPr>
            <a:xfrm>
              <a:off x="74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10"/>
            <p:cNvSpPr/>
            <p:nvPr/>
          </p:nvSpPr>
          <p:spPr>
            <a:xfrm>
              <a:off x="578125" y="367520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10"/>
            <p:cNvSpPr/>
            <p:nvPr/>
          </p:nvSpPr>
          <p:spPr>
            <a:xfrm>
              <a:off x="74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10"/>
            <p:cNvSpPr/>
            <p:nvPr/>
          </p:nvSpPr>
          <p:spPr>
            <a:xfrm>
              <a:off x="578125" y="4003250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1"/>
                  </a:moveTo>
                  <a:lnTo>
                    <a:pt x="13590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10"/>
            <p:cNvSpPr/>
            <p:nvPr/>
          </p:nvSpPr>
          <p:spPr>
            <a:xfrm>
              <a:off x="74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1" y="1"/>
                  </a:moveTo>
                  <a:lnTo>
                    <a:pt x="1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10"/>
            <p:cNvSpPr/>
            <p:nvPr/>
          </p:nvSpPr>
          <p:spPr>
            <a:xfrm>
              <a:off x="578125" y="433132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10"/>
            <p:cNvSpPr/>
            <p:nvPr/>
          </p:nvSpPr>
          <p:spPr>
            <a:xfrm>
              <a:off x="74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1" y="0"/>
                  </a:moveTo>
                  <a:lnTo>
                    <a:pt x="1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10"/>
            <p:cNvSpPr/>
            <p:nvPr/>
          </p:nvSpPr>
          <p:spPr>
            <a:xfrm>
              <a:off x="578125" y="4659375"/>
              <a:ext cx="339750" cy="25"/>
            </a:xfrm>
            <a:custGeom>
              <a:rect b="b" l="l" r="r" t="t"/>
              <a:pathLst>
                <a:path extrusionOk="0" fill="none" h="1" w="13590">
                  <a:moveTo>
                    <a:pt x="1" y="0"/>
                  </a:moveTo>
                  <a:lnTo>
                    <a:pt x="13590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10"/>
            <p:cNvSpPr/>
            <p:nvPr/>
          </p:nvSpPr>
          <p:spPr>
            <a:xfrm>
              <a:off x="408125" y="8867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10"/>
            <p:cNvSpPr/>
            <p:nvPr/>
          </p:nvSpPr>
          <p:spPr>
            <a:xfrm>
              <a:off x="238125" y="10507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10"/>
            <p:cNvSpPr/>
            <p:nvPr/>
          </p:nvSpPr>
          <p:spPr>
            <a:xfrm>
              <a:off x="408125" y="12148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10"/>
            <p:cNvSpPr/>
            <p:nvPr/>
          </p:nvSpPr>
          <p:spPr>
            <a:xfrm>
              <a:off x="238125" y="13788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10"/>
            <p:cNvSpPr/>
            <p:nvPr/>
          </p:nvSpPr>
          <p:spPr>
            <a:xfrm>
              <a:off x="408125" y="15428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10"/>
            <p:cNvSpPr/>
            <p:nvPr/>
          </p:nvSpPr>
          <p:spPr>
            <a:xfrm>
              <a:off x="238125" y="17068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10"/>
            <p:cNvSpPr/>
            <p:nvPr/>
          </p:nvSpPr>
          <p:spPr>
            <a:xfrm>
              <a:off x="408125" y="187090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10"/>
            <p:cNvSpPr/>
            <p:nvPr/>
          </p:nvSpPr>
          <p:spPr>
            <a:xfrm>
              <a:off x="238125" y="20349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10"/>
            <p:cNvSpPr/>
            <p:nvPr/>
          </p:nvSpPr>
          <p:spPr>
            <a:xfrm>
              <a:off x="408125" y="21989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10"/>
            <p:cNvSpPr/>
            <p:nvPr/>
          </p:nvSpPr>
          <p:spPr>
            <a:xfrm>
              <a:off x="238125" y="23629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10"/>
            <p:cNvSpPr/>
            <p:nvPr/>
          </p:nvSpPr>
          <p:spPr>
            <a:xfrm>
              <a:off x="408125" y="2527000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10"/>
            <p:cNvSpPr/>
            <p:nvPr/>
          </p:nvSpPr>
          <p:spPr>
            <a:xfrm>
              <a:off x="238125" y="26910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10"/>
            <p:cNvSpPr/>
            <p:nvPr/>
          </p:nvSpPr>
          <p:spPr>
            <a:xfrm>
              <a:off x="408125" y="28550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10"/>
            <p:cNvSpPr/>
            <p:nvPr/>
          </p:nvSpPr>
          <p:spPr>
            <a:xfrm>
              <a:off x="238125" y="30191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10"/>
            <p:cNvSpPr/>
            <p:nvPr/>
          </p:nvSpPr>
          <p:spPr>
            <a:xfrm>
              <a:off x="408125" y="31831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10"/>
            <p:cNvSpPr/>
            <p:nvPr/>
          </p:nvSpPr>
          <p:spPr>
            <a:xfrm>
              <a:off x="238125" y="33471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10"/>
            <p:cNvSpPr/>
            <p:nvPr/>
          </p:nvSpPr>
          <p:spPr>
            <a:xfrm>
              <a:off x="408125" y="351117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10"/>
            <p:cNvSpPr/>
            <p:nvPr/>
          </p:nvSpPr>
          <p:spPr>
            <a:xfrm>
              <a:off x="238125" y="367520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10"/>
            <p:cNvSpPr/>
            <p:nvPr/>
          </p:nvSpPr>
          <p:spPr>
            <a:xfrm>
              <a:off x="408125" y="3839225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10"/>
            <p:cNvSpPr/>
            <p:nvPr/>
          </p:nvSpPr>
          <p:spPr>
            <a:xfrm>
              <a:off x="238125" y="4003250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1"/>
                  </a:moveTo>
                  <a:lnTo>
                    <a:pt x="13601" y="1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10"/>
            <p:cNvSpPr/>
            <p:nvPr/>
          </p:nvSpPr>
          <p:spPr>
            <a:xfrm>
              <a:off x="408125" y="4167275"/>
              <a:ext cx="25" cy="328100"/>
            </a:xfrm>
            <a:custGeom>
              <a:rect b="b" l="l" r="r" t="t"/>
              <a:pathLst>
                <a:path extrusionOk="0" fill="none" h="13124" w="1">
                  <a:moveTo>
                    <a:pt x="0" y="1"/>
                  </a:moveTo>
                  <a:lnTo>
                    <a:pt x="0" y="13123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10"/>
            <p:cNvSpPr/>
            <p:nvPr/>
          </p:nvSpPr>
          <p:spPr>
            <a:xfrm>
              <a:off x="238125" y="433132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10"/>
            <p:cNvSpPr/>
            <p:nvPr/>
          </p:nvSpPr>
          <p:spPr>
            <a:xfrm>
              <a:off x="408125" y="4495350"/>
              <a:ext cx="25" cy="328075"/>
            </a:xfrm>
            <a:custGeom>
              <a:rect b="b" l="l" r="r" t="t"/>
              <a:pathLst>
                <a:path extrusionOk="0" fill="none" h="13123" w="1">
                  <a:moveTo>
                    <a:pt x="0" y="0"/>
                  </a:moveTo>
                  <a:lnTo>
                    <a:pt x="0" y="13122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10"/>
            <p:cNvSpPr/>
            <p:nvPr/>
          </p:nvSpPr>
          <p:spPr>
            <a:xfrm>
              <a:off x="238125" y="4659375"/>
              <a:ext cx="340025" cy="25"/>
            </a:xfrm>
            <a:custGeom>
              <a:rect b="b" l="l" r="r" t="t"/>
              <a:pathLst>
                <a:path extrusionOk="0" fill="none" h="1" w="13601">
                  <a:moveTo>
                    <a:pt x="0" y="0"/>
                  </a:moveTo>
                  <a:lnTo>
                    <a:pt x="13601" y="0"/>
                  </a:lnTo>
                </a:path>
              </a:pathLst>
            </a:custGeom>
            <a:noFill/>
            <a:ln cap="flat" cmpd="sng" w="3975">
              <a:solidFill>
                <a:srgbClr val="FFF292"/>
              </a:solidFill>
              <a:prstDash val="solid"/>
              <a:miter lim="1139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89" name="Google Shape;4589;p10"/>
          <p:cNvSpPr txBox="1"/>
          <p:nvPr>
            <p:ph idx="1" type="subTitle"/>
          </p:nvPr>
        </p:nvSpPr>
        <p:spPr>
          <a:xfrm>
            <a:off x="614725" y="2343225"/>
            <a:ext cx="2462100" cy="18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590" name="Google Shape;4590;p10"/>
          <p:cNvSpPr txBox="1"/>
          <p:nvPr>
            <p:ph type="title"/>
          </p:nvPr>
        </p:nvSpPr>
        <p:spPr>
          <a:xfrm>
            <a:off x="618125" y="344700"/>
            <a:ext cx="4382400" cy="7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2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ork Sans Regular"/>
              <a:buNone/>
              <a:defRPr sz="24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ork Sans Regular"/>
              <a:buNone/>
              <a:defRPr sz="24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ork Sans Regular"/>
              <a:buNone/>
              <a:defRPr sz="24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ork Sans Regular"/>
              <a:buNone/>
              <a:defRPr sz="24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ork Sans Regular"/>
              <a:buNone/>
              <a:defRPr sz="24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ork Sans Regular"/>
              <a:buNone/>
              <a:defRPr sz="24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ork Sans Regular"/>
              <a:buNone/>
              <a:defRPr sz="24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ork Sans Regular"/>
              <a:buNone/>
              <a:defRPr sz="24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ork Sans Regular"/>
              <a:buNone/>
              <a:defRPr sz="24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 Vadodara Light"/>
              <a:buChar char="●"/>
              <a:defRPr sz="18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 Vadodara Light"/>
              <a:buChar char="○"/>
              <a:defRPr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2pPr>
            <a:lvl3pPr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 Vadodara Light"/>
              <a:buChar char="■"/>
              <a:defRPr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3pPr>
            <a:lvl4pPr indent="-3048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 Vadodara Light"/>
              <a:buChar char="●"/>
              <a:defRPr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4pPr>
            <a:lvl5pPr indent="-3048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 Vadodara Light"/>
              <a:buChar char="○"/>
              <a:defRPr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5pPr>
            <a:lvl6pPr indent="-3048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 Vadodara Light"/>
              <a:buChar char="■"/>
              <a:defRPr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6pPr>
            <a:lvl7pPr indent="-3048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 Vadodara Light"/>
              <a:buChar char="●"/>
              <a:defRPr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7pPr>
            <a:lvl8pPr indent="-3048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 Vadodara Light"/>
              <a:buChar char="○"/>
              <a:defRPr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8pPr>
            <a:lvl9pPr indent="-3048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Hind Vadodara Light"/>
              <a:buChar char="■"/>
              <a:defRPr sz="12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2.png"/><Relationship Id="rId5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Relationship Id="rId4" Type="http://schemas.openxmlformats.org/officeDocument/2006/relationships/hyperlink" Target="https://en.wikipedia.org/wiki/Poisson_distribution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hyperlink" Target="https://medium.com/@hemalatha.psna/implementation-of-poisson-disc-sampling-in-javascript-17665e406ce1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6" Type="http://schemas.openxmlformats.org/officeDocument/2006/relationships/hyperlink" Target="https://www.youtube.com/watch?time_continue=4&amp;v=G94y3YRqSHk&amp;feature=emb_logo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81" name="Shape 13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2" name="Google Shape;13282;p29"/>
          <p:cNvSpPr/>
          <p:nvPr/>
        </p:nvSpPr>
        <p:spPr>
          <a:xfrm>
            <a:off x="119975" y="305225"/>
            <a:ext cx="901064" cy="868249"/>
          </a:xfrm>
          <a:custGeom>
            <a:rect b="b" l="l" r="r" t="t"/>
            <a:pathLst>
              <a:path extrusionOk="0" h="18442" w="19139">
                <a:moveTo>
                  <a:pt x="9154" y="4793"/>
                </a:moveTo>
                <a:cubicBezTo>
                  <a:pt x="9170" y="4793"/>
                  <a:pt x="9185" y="4793"/>
                  <a:pt x="9201" y="4793"/>
                </a:cubicBezTo>
                <a:cubicBezTo>
                  <a:pt x="13166" y="4793"/>
                  <a:pt x="15148" y="9571"/>
                  <a:pt x="12352" y="12367"/>
                </a:cubicBezTo>
                <a:cubicBezTo>
                  <a:pt x="11445" y="13283"/>
                  <a:pt x="10326" y="13692"/>
                  <a:pt x="9228" y="13692"/>
                </a:cubicBezTo>
                <a:cubicBezTo>
                  <a:pt x="6944" y="13692"/>
                  <a:pt x="4753" y="11919"/>
                  <a:pt x="4753" y="9241"/>
                </a:cubicBezTo>
                <a:cubicBezTo>
                  <a:pt x="4753" y="6791"/>
                  <a:pt x="6711" y="4793"/>
                  <a:pt x="9154" y="4793"/>
                </a:cubicBezTo>
                <a:close/>
                <a:moveTo>
                  <a:pt x="9278" y="0"/>
                </a:moveTo>
                <a:cubicBezTo>
                  <a:pt x="4544" y="0"/>
                  <a:pt x="0" y="3683"/>
                  <a:pt x="0" y="9241"/>
                </a:cubicBezTo>
                <a:cubicBezTo>
                  <a:pt x="0" y="14324"/>
                  <a:pt x="4118" y="18441"/>
                  <a:pt x="9201" y="18441"/>
                </a:cubicBezTo>
                <a:cubicBezTo>
                  <a:pt x="12937" y="18441"/>
                  <a:pt x="16292" y="16205"/>
                  <a:pt x="17715" y="12748"/>
                </a:cubicBezTo>
                <a:cubicBezTo>
                  <a:pt x="19138" y="9317"/>
                  <a:pt x="18350" y="5352"/>
                  <a:pt x="15707" y="2709"/>
                </a:cubicBezTo>
                <a:cubicBezTo>
                  <a:pt x="13836" y="838"/>
                  <a:pt x="11535" y="0"/>
                  <a:pt x="9278" y="0"/>
                </a:cubicBezTo>
                <a:close/>
              </a:path>
            </a:pathLst>
          </a:custGeom>
          <a:solidFill>
            <a:srgbClr val="FDEB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83" name="Google Shape;13283;p29"/>
          <p:cNvSpPr txBox="1"/>
          <p:nvPr>
            <p:ph type="ctrTitle"/>
          </p:nvPr>
        </p:nvSpPr>
        <p:spPr>
          <a:xfrm rot="825">
            <a:off x="424450" y="619400"/>
            <a:ext cx="62514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Parallel Poisson Disk Sampling</a:t>
            </a:r>
            <a:endParaRPr/>
          </a:p>
        </p:txBody>
      </p:sp>
      <p:sp>
        <p:nvSpPr>
          <p:cNvPr id="13284" name="Google Shape;13284;p29"/>
          <p:cNvSpPr txBox="1"/>
          <p:nvPr>
            <p:ph idx="1" type="subTitle"/>
          </p:nvPr>
        </p:nvSpPr>
        <p:spPr>
          <a:xfrm rot="1323">
            <a:off x="712425" y="3312175"/>
            <a:ext cx="46761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Claudia Noche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Jean Paul Huby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85" name="Google Shape;13285;p29"/>
          <p:cNvGrpSpPr/>
          <p:nvPr/>
        </p:nvGrpSpPr>
        <p:grpSpPr>
          <a:xfrm>
            <a:off x="525526" y="4605804"/>
            <a:ext cx="495531" cy="443971"/>
            <a:chOff x="4966500" y="3422675"/>
            <a:chExt cx="256725" cy="230025"/>
          </a:xfrm>
        </p:grpSpPr>
        <p:sp>
          <p:nvSpPr>
            <p:cNvPr id="13286" name="Google Shape;13286;p29"/>
            <p:cNvSpPr/>
            <p:nvPr/>
          </p:nvSpPr>
          <p:spPr>
            <a:xfrm>
              <a:off x="4966500" y="3511000"/>
              <a:ext cx="256725" cy="53400"/>
            </a:xfrm>
            <a:custGeom>
              <a:rect b="b" l="l" r="r" t="t"/>
              <a:pathLst>
                <a:path extrusionOk="0" h="2136" w="10269">
                  <a:moveTo>
                    <a:pt x="0" y="0"/>
                  </a:moveTo>
                  <a:lnTo>
                    <a:pt x="0" y="2135"/>
                  </a:lnTo>
                  <a:lnTo>
                    <a:pt x="10268" y="2135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7" name="Google Shape;13287;p29"/>
            <p:cNvSpPr/>
            <p:nvPr/>
          </p:nvSpPr>
          <p:spPr>
            <a:xfrm>
              <a:off x="4966500" y="3599950"/>
              <a:ext cx="256725" cy="52750"/>
            </a:xfrm>
            <a:custGeom>
              <a:rect b="b" l="l" r="r" t="t"/>
              <a:pathLst>
                <a:path extrusionOk="0" h="2110" w="10269">
                  <a:moveTo>
                    <a:pt x="0" y="0"/>
                  </a:moveTo>
                  <a:lnTo>
                    <a:pt x="0" y="2110"/>
                  </a:lnTo>
                  <a:lnTo>
                    <a:pt x="10268" y="2110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8" name="Google Shape;13288;p29"/>
            <p:cNvSpPr/>
            <p:nvPr/>
          </p:nvSpPr>
          <p:spPr>
            <a:xfrm>
              <a:off x="4966500" y="3422675"/>
              <a:ext cx="256725" cy="52750"/>
            </a:xfrm>
            <a:custGeom>
              <a:rect b="b" l="l" r="r" t="t"/>
              <a:pathLst>
                <a:path extrusionOk="0" h="2110" w="10269">
                  <a:moveTo>
                    <a:pt x="0" y="0"/>
                  </a:moveTo>
                  <a:lnTo>
                    <a:pt x="0" y="2110"/>
                  </a:lnTo>
                  <a:lnTo>
                    <a:pt x="10268" y="2110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9" name="Google Shape;13289;p29"/>
          <p:cNvGrpSpPr/>
          <p:nvPr/>
        </p:nvGrpSpPr>
        <p:grpSpPr>
          <a:xfrm>
            <a:off x="8281562" y="420009"/>
            <a:ext cx="587972" cy="198648"/>
            <a:chOff x="4953150" y="2809525"/>
            <a:chExt cx="282150" cy="95325"/>
          </a:xfrm>
        </p:grpSpPr>
        <p:sp>
          <p:nvSpPr>
            <p:cNvPr id="13290" name="Google Shape;13290;p29"/>
            <p:cNvSpPr/>
            <p:nvPr/>
          </p:nvSpPr>
          <p:spPr>
            <a:xfrm>
              <a:off x="4953150" y="2809525"/>
              <a:ext cx="94700" cy="95325"/>
            </a:xfrm>
            <a:custGeom>
              <a:rect b="b" l="l" r="r" t="t"/>
              <a:pathLst>
                <a:path extrusionOk="0" h="3813" w="3788">
                  <a:moveTo>
                    <a:pt x="1881" y="0"/>
                  </a:moveTo>
                  <a:lnTo>
                    <a:pt x="0" y="1906"/>
                  </a:lnTo>
                  <a:lnTo>
                    <a:pt x="1881" y="3813"/>
                  </a:lnTo>
                  <a:lnTo>
                    <a:pt x="3787" y="1906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29"/>
            <p:cNvSpPr/>
            <p:nvPr/>
          </p:nvSpPr>
          <p:spPr>
            <a:xfrm>
              <a:off x="5048450" y="2809525"/>
              <a:ext cx="94700" cy="95325"/>
            </a:xfrm>
            <a:custGeom>
              <a:rect b="b" l="l" r="r" t="t"/>
              <a:pathLst>
                <a:path extrusionOk="0" h="3813" w="3788">
                  <a:moveTo>
                    <a:pt x="1882" y="0"/>
                  </a:moveTo>
                  <a:lnTo>
                    <a:pt x="1" y="1906"/>
                  </a:lnTo>
                  <a:lnTo>
                    <a:pt x="1882" y="3813"/>
                  </a:lnTo>
                  <a:lnTo>
                    <a:pt x="3788" y="190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2" name="Google Shape;13292;p29"/>
            <p:cNvSpPr/>
            <p:nvPr/>
          </p:nvSpPr>
          <p:spPr>
            <a:xfrm>
              <a:off x="5139950" y="2809525"/>
              <a:ext cx="95350" cy="95325"/>
            </a:xfrm>
            <a:custGeom>
              <a:rect b="b" l="l" r="r" t="t"/>
              <a:pathLst>
                <a:path extrusionOk="0" h="3813" w="3814">
                  <a:moveTo>
                    <a:pt x="1907" y="0"/>
                  </a:moveTo>
                  <a:lnTo>
                    <a:pt x="1" y="1906"/>
                  </a:lnTo>
                  <a:lnTo>
                    <a:pt x="1907" y="3813"/>
                  </a:lnTo>
                  <a:lnTo>
                    <a:pt x="3813" y="1906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93" name="Google Shape;13293;p29"/>
          <p:cNvSpPr/>
          <p:nvPr/>
        </p:nvSpPr>
        <p:spPr>
          <a:xfrm>
            <a:off x="7681066" y="3024959"/>
            <a:ext cx="600472" cy="601658"/>
          </a:xfrm>
          <a:custGeom>
            <a:rect b="b" l="l" r="r" t="t"/>
            <a:pathLst>
              <a:path extrusionOk="0" h="12073" w="12048">
                <a:moveTo>
                  <a:pt x="6024" y="1"/>
                </a:moveTo>
                <a:cubicBezTo>
                  <a:pt x="2694" y="1"/>
                  <a:pt x="0" y="2695"/>
                  <a:pt x="0" y="6024"/>
                </a:cubicBezTo>
                <a:cubicBezTo>
                  <a:pt x="0" y="9379"/>
                  <a:pt x="2694" y="12073"/>
                  <a:pt x="6024" y="12073"/>
                </a:cubicBezTo>
                <a:cubicBezTo>
                  <a:pt x="9353" y="12073"/>
                  <a:pt x="12047" y="9379"/>
                  <a:pt x="12047" y="6024"/>
                </a:cubicBezTo>
                <a:cubicBezTo>
                  <a:pt x="12047" y="2695"/>
                  <a:pt x="9353" y="1"/>
                  <a:pt x="602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94" name="Google Shape;13294;p29"/>
          <p:cNvGrpSpPr/>
          <p:nvPr/>
        </p:nvGrpSpPr>
        <p:grpSpPr>
          <a:xfrm>
            <a:off x="7425826" y="2875100"/>
            <a:ext cx="511807" cy="458532"/>
            <a:chOff x="4966500" y="3422675"/>
            <a:chExt cx="256725" cy="230025"/>
          </a:xfrm>
        </p:grpSpPr>
        <p:sp>
          <p:nvSpPr>
            <p:cNvPr id="13295" name="Google Shape;13295;p29"/>
            <p:cNvSpPr/>
            <p:nvPr/>
          </p:nvSpPr>
          <p:spPr>
            <a:xfrm>
              <a:off x="4966500" y="3511000"/>
              <a:ext cx="256725" cy="53400"/>
            </a:xfrm>
            <a:custGeom>
              <a:rect b="b" l="l" r="r" t="t"/>
              <a:pathLst>
                <a:path extrusionOk="0" h="2136" w="10269">
                  <a:moveTo>
                    <a:pt x="0" y="0"/>
                  </a:moveTo>
                  <a:lnTo>
                    <a:pt x="0" y="2135"/>
                  </a:lnTo>
                  <a:lnTo>
                    <a:pt x="10268" y="2135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6" name="Google Shape;13296;p29"/>
            <p:cNvSpPr/>
            <p:nvPr/>
          </p:nvSpPr>
          <p:spPr>
            <a:xfrm>
              <a:off x="4966500" y="3599950"/>
              <a:ext cx="256725" cy="52750"/>
            </a:xfrm>
            <a:custGeom>
              <a:rect b="b" l="l" r="r" t="t"/>
              <a:pathLst>
                <a:path extrusionOk="0" h="2110" w="10269">
                  <a:moveTo>
                    <a:pt x="0" y="0"/>
                  </a:moveTo>
                  <a:lnTo>
                    <a:pt x="0" y="2110"/>
                  </a:lnTo>
                  <a:lnTo>
                    <a:pt x="10268" y="2110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7" name="Google Shape;13297;p29"/>
            <p:cNvSpPr/>
            <p:nvPr/>
          </p:nvSpPr>
          <p:spPr>
            <a:xfrm>
              <a:off x="4966500" y="3422675"/>
              <a:ext cx="256725" cy="52750"/>
            </a:xfrm>
            <a:custGeom>
              <a:rect b="b" l="l" r="r" t="t"/>
              <a:pathLst>
                <a:path extrusionOk="0" h="2110" w="10269">
                  <a:moveTo>
                    <a:pt x="0" y="0"/>
                  </a:moveTo>
                  <a:lnTo>
                    <a:pt x="0" y="2110"/>
                  </a:lnTo>
                  <a:lnTo>
                    <a:pt x="10268" y="2110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10" name="Shape 13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1" name="Google Shape;13411;p38"/>
          <p:cNvSpPr txBox="1"/>
          <p:nvPr>
            <p:ph type="title"/>
          </p:nvPr>
        </p:nvSpPr>
        <p:spPr>
          <a:xfrm>
            <a:off x="618125" y="344700"/>
            <a:ext cx="2869800" cy="7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Correctness </a:t>
            </a:r>
            <a:endParaRPr/>
          </a:p>
        </p:txBody>
      </p:sp>
      <p:sp>
        <p:nvSpPr>
          <p:cNvPr id="13412" name="Google Shape;13412;p38"/>
          <p:cNvSpPr/>
          <p:nvPr/>
        </p:nvSpPr>
        <p:spPr>
          <a:xfrm>
            <a:off x="273100" y="1896575"/>
            <a:ext cx="4035900" cy="13959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13" name="Google Shape;13413;p38"/>
          <p:cNvPicPr preferRelativeResize="0"/>
          <p:nvPr/>
        </p:nvPicPr>
        <p:blipFill rotWithShape="1">
          <a:blip r:embed="rId3">
            <a:alphaModFix/>
          </a:blip>
          <a:srcRect b="0" l="0" r="23617" t="11032"/>
          <a:stretch/>
        </p:blipFill>
        <p:spPr>
          <a:xfrm>
            <a:off x="942775" y="2109750"/>
            <a:ext cx="3156000" cy="104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14" name="Google Shape;13414;p38"/>
          <p:cNvPicPr preferRelativeResize="0"/>
          <p:nvPr/>
        </p:nvPicPr>
        <p:blipFill rotWithShape="1">
          <a:blip r:embed="rId4">
            <a:alphaModFix/>
          </a:blip>
          <a:srcRect b="0" l="84987" r="0" t="0"/>
          <a:stretch/>
        </p:blipFill>
        <p:spPr>
          <a:xfrm>
            <a:off x="364825" y="1959875"/>
            <a:ext cx="691751" cy="1223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415" name="Google Shape;13415;p38"/>
          <p:cNvSpPr/>
          <p:nvPr/>
        </p:nvSpPr>
        <p:spPr>
          <a:xfrm>
            <a:off x="4673250" y="2624875"/>
            <a:ext cx="2715900" cy="783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Hind Vadodara"/>
                <a:ea typeface="Hind Vadodara"/>
                <a:cs typeface="Hind Vadodara"/>
                <a:sym typeface="Hind Vadodara"/>
              </a:rPr>
              <a:t>Any two samples are </a:t>
            </a:r>
            <a:r>
              <a:rPr i="1" lang="es">
                <a:solidFill>
                  <a:schemeClr val="dk1"/>
                </a:solidFill>
                <a:latin typeface="Hind Vadodara"/>
                <a:ea typeface="Hind Vadodara"/>
                <a:cs typeface="Hind Vadodara"/>
                <a:sym typeface="Hind Vadodara"/>
              </a:rPr>
              <a:t>2r</a:t>
            </a:r>
            <a:r>
              <a:rPr lang="es">
                <a:solidFill>
                  <a:schemeClr val="dk1"/>
                </a:solidFill>
                <a:latin typeface="Hind Vadodara"/>
                <a:ea typeface="Hind Vadodara"/>
                <a:cs typeface="Hind Vadodara"/>
                <a:sym typeface="Hind Vadodara"/>
              </a:rPr>
              <a:t> apart from each other</a:t>
            </a:r>
            <a:endParaRPr>
              <a:solidFill>
                <a:schemeClr val="dk1"/>
              </a:solidFill>
              <a:latin typeface="Hind Vadodara"/>
              <a:ea typeface="Hind Vadodara"/>
              <a:cs typeface="Hind Vadodara"/>
              <a:sym typeface="Hind Vadodara"/>
            </a:endParaRPr>
          </a:p>
        </p:txBody>
      </p:sp>
      <p:sp>
        <p:nvSpPr>
          <p:cNvPr id="13416" name="Google Shape;13416;p38"/>
          <p:cNvSpPr/>
          <p:nvPr/>
        </p:nvSpPr>
        <p:spPr>
          <a:xfrm>
            <a:off x="4506275" y="532900"/>
            <a:ext cx="3156000" cy="11160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Hind Vadodara"/>
                <a:ea typeface="Hind Vadodara"/>
                <a:cs typeface="Hind Vadodara"/>
                <a:sym typeface="Hind Vadodara"/>
              </a:rPr>
              <a:t>Random sample </a:t>
            </a:r>
            <a:r>
              <a:rPr i="1" lang="es">
                <a:solidFill>
                  <a:schemeClr val="dk1"/>
                </a:solidFill>
                <a:latin typeface="Hind Vadodara"/>
                <a:ea typeface="Hind Vadodara"/>
                <a:cs typeface="Hind Vadodara"/>
                <a:sym typeface="Hind Vadodara"/>
              </a:rPr>
              <a:t>s</a:t>
            </a:r>
            <a:r>
              <a:rPr lang="es">
                <a:solidFill>
                  <a:schemeClr val="dk1"/>
                </a:solidFill>
                <a:latin typeface="Hind Vadodara"/>
                <a:ea typeface="Hind Vadodara"/>
                <a:cs typeface="Hind Vadodara"/>
                <a:sym typeface="Hind Vadodara"/>
              </a:rPr>
              <a:t> has a probability of falling inside a subset </a:t>
            </a:r>
            <a:r>
              <a:rPr i="1" lang="es">
                <a:solidFill>
                  <a:schemeClr val="dk1"/>
                </a:solidFill>
                <a:latin typeface="Hind Vadodara"/>
                <a:ea typeface="Hind Vadodara"/>
                <a:cs typeface="Hind Vadodara"/>
                <a:sym typeface="Hind Vadodara"/>
              </a:rPr>
              <a:t>M</a:t>
            </a:r>
            <a:r>
              <a:rPr lang="es">
                <a:solidFill>
                  <a:schemeClr val="dk1"/>
                </a:solidFill>
                <a:latin typeface="Hind Vadodara"/>
                <a:ea typeface="Hind Vadodara"/>
                <a:cs typeface="Hind Vadodara"/>
                <a:sym typeface="Hind Vadodara"/>
              </a:rPr>
              <a:t> of the domain </a:t>
            </a:r>
            <a:r>
              <a:rPr i="1" lang="es">
                <a:solidFill>
                  <a:schemeClr val="dk1"/>
                </a:solidFill>
                <a:latin typeface="Hind Vadodara"/>
                <a:ea typeface="Hind Vadodara"/>
                <a:cs typeface="Hind Vadodara"/>
                <a:sym typeface="Hind Vadodara"/>
              </a:rPr>
              <a:t>D</a:t>
            </a:r>
            <a:r>
              <a:rPr lang="es">
                <a:solidFill>
                  <a:schemeClr val="dk1"/>
                </a:solidFill>
                <a:latin typeface="Hind Vadodara"/>
                <a:ea typeface="Hind Vadodara"/>
                <a:cs typeface="Hind Vadodara"/>
                <a:sym typeface="Hind Vadodara"/>
              </a:rPr>
              <a:t> that is equal to the hypervolume of </a:t>
            </a:r>
            <a:r>
              <a:rPr i="1" lang="es">
                <a:solidFill>
                  <a:schemeClr val="dk1"/>
                </a:solidFill>
                <a:latin typeface="Hind Vadodara"/>
                <a:ea typeface="Hind Vadodara"/>
                <a:cs typeface="Hind Vadodara"/>
                <a:sym typeface="Hind Vadodara"/>
              </a:rPr>
              <a:t>M.</a:t>
            </a:r>
            <a:endParaRPr i="1">
              <a:solidFill>
                <a:schemeClr val="dk1"/>
              </a:solidFill>
              <a:latin typeface="Hind Vadodara"/>
              <a:ea typeface="Hind Vadodara"/>
              <a:cs typeface="Hind Vadodara"/>
              <a:sym typeface="Hind Vadodara"/>
            </a:endParaRPr>
          </a:p>
        </p:txBody>
      </p:sp>
      <p:sp>
        <p:nvSpPr>
          <p:cNvPr id="13417" name="Google Shape;13417;p38"/>
          <p:cNvSpPr/>
          <p:nvPr/>
        </p:nvSpPr>
        <p:spPr>
          <a:xfrm>
            <a:off x="3110375" y="1133175"/>
            <a:ext cx="986187" cy="720632"/>
          </a:xfrm>
          <a:custGeom>
            <a:rect b="b" l="l" r="r" t="t"/>
            <a:pathLst>
              <a:path extrusionOk="0" h="32053" w="35243">
                <a:moveTo>
                  <a:pt x="6415" y="32053"/>
                </a:moveTo>
                <a:cubicBezTo>
                  <a:pt x="6415" y="21787"/>
                  <a:pt x="-5594" y="6390"/>
                  <a:pt x="3380" y="1405"/>
                </a:cubicBezTo>
                <a:cubicBezTo>
                  <a:pt x="12707" y="-3776"/>
                  <a:pt x="25119" y="7806"/>
                  <a:pt x="35243" y="4439"/>
                </a:cubicBezTo>
              </a:path>
            </a:pathLst>
          </a:cu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13418" name="Google Shape;13418;p38"/>
          <p:cNvSpPr/>
          <p:nvPr/>
        </p:nvSpPr>
        <p:spPr>
          <a:xfrm rot="-1140429">
            <a:off x="3548768" y="3289697"/>
            <a:ext cx="1543223" cy="900658"/>
          </a:xfrm>
          <a:custGeom>
            <a:rect b="b" l="l" r="r" t="t"/>
            <a:pathLst>
              <a:path extrusionOk="0" h="35870" w="44508">
                <a:moveTo>
                  <a:pt x="8094" y="0"/>
                </a:moveTo>
                <a:cubicBezTo>
                  <a:pt x="1989" y="4576"/>
                  <a:pt x="-3067" y="16757"/>
                  <a:pt x="2328" y="22152"/>
                </a:cubicBezTo>
                <a:cubicBezTo>
                  <a:pt x="6870" y="26694"/>
                  <a:pt x="22837" y="25995"/>
                  <a:pt x="21445" y="19724"/>
                </a:cubicBezTo>
                <a:cubicBezTo>
                  <a:pt x="20972" y="17592"/>
                  <a:pt x="16284" y="16390"/>
                  <a:pt x="15073" y="18207"/>
                </a:cubicBezTo>
                <a:cubicBezTo>
                  <a:pt x="12365" y="22268"/>
                  <a:pt x="12591" y="29973"/>
                  <a:pt x="16590" y="32772"/>
                </a:cubicBezTo>
                <a:cubicBezTo>
                  <a:pt x="21828" y="36437"/>
                  <a:pt x="29741" y="36584"/>
                  <a:pt x="35708" y="34290"/>
                </a:cubicBezTo>
                <a:cubicBezTo>
                  <a:pt x="40527" y="32437"/>
                  <a:pt x="44508" y="26708"/>
                  <a:pt x="44508" y="21545"/>
                </a:cubicBezTo>
              </a:path>
            </a:pathLst>
          </a:cu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13419" name="Google Shape;13419;p38"/>
          <p:cNvSpPr/>
          <p:nvPr/>
        </p:nvSpPr>
        <p:spPr>
          <a:xfrm>
            <a:off x="8221314" y="4477455"/>
            <a:ext cx="483396" cy="484369"/>
          </a:xfrm>
          <a:custGeom>
            <a:rect b="b" l="l" r="r" t="t"/>
            <a:pathLst>
              <a:path extrusionOk="0" h="12073" w="12048">
                <a:moveTo>
                  <a:pt x="6024" y="1"/>
                </a:moveTo>
                <a:cubicBezTo>
                  <a:pt x="2694" y="1"/>
                  <a:pt x="0" y="2695"/>
                  <a:pt x="0" y="6024"/>
                </a:cubicBezTo>
                <a:cubicBezTo>
                  <a:pt x="0" y="9379"/>
                  <a:pt x="2694" y="12073"/>
                  <a:pt x="6024" y="12073"/>
                </a:cubicBezTo>
                <a:cubicBezTo>
                  <a:pt x="9353" y="12073"/>
                  <a:pt x="12047" y="9379"/>
                  <a:pt x="12047" y="6024"/>
                </a:cubicBezTo>
                <a:cubicBezTo>
                  <a:pt x="12047" y="2695"/>
                  <a:pt x="9353" y="1"/>
                  <a:pt x="602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20" name="Google Shape;13420;p38"/>
          <p:cNvGrpSpPr/>
          <p:nvPr/>
        </p:nvGrpSpPr>
        <p:grpSpPr>
          <a:xfrm>
            <a:off x="8015652" y="4356893"/>
            <a:ext cx="412018" cy="369144"/>
            <a:chOff x="4966500" y="3422675"/>
            <a:chExt cx="256725" cy="230025"/>
          </a:xfrm>
        </p:grpSpPr>
        <p:sp>
          <p:nvSpPr>
            <p:cNvPr id="13421" name="Google Shape;13421;p38"/>
            <p:cNvSpPr/>
            <p:nvPr/>
          </p:nvSpPr>
          <p:spPr>
            <a:xfrm>
              <a:off x="4966500" y="3511000"/>
              <a:ext cx="256725" cy="53400"/>
            </a:xfrm>
            <a:custGeom>
              <a:rect b="b" l="l" r="r" t="t"/>
              <a:pathLst>
                <a:path extrusionOk="0" h="2136" w="10269">
                  <a:moveTo>
                    <a:pt x="0" y="0"/>
                  </a:moveTo>
                  <a:lnTo>
                    <a:pt x="0" y="2135"/>
                  </a:lnTo>
                  <a:lnTo>
                    <a:pt x="10268" y="2135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38"/>
            <p:cNvSpPr/>
            <p:nvPr/>
          </p:nvSpPr>
          <p:spPr>
            <a:xfrm>
              <a:off x="4966500" y="3599950"/>
              <a:ext cx="256725" cy="52750"/>
            </a:xfrm>
            <a:custGeom>
              <a:rect b="b" l="l" r="r" t="t"/>
              <a:pathLst>
                <a:path extrusionOk="0" h="2110" w="10269">
                  <a:moveTo>
                    <a:pt x="0" y="0"/>
                  </a:moveTo>
                  <a:lnTo>
                    <a:pt x="0" y="2110"/>
                  </a:lnTo>
                  <a:lnTo>
                    <a:pt x="10268" y="2110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3" name="Google Shape;13423;p38"/>
            <p:cNvSpPr/>
            <p:nvPr/>
          </p:nvSpPr>
          <p:spPr>
            <a:xfrm>
              <a:off x="4966500" y="3422675"/>
              <a:ext cx="256725" cy="52750"/>
            </a:xfrm>
            <a:custGeom>
              <a:rect b="b" l="l" r="r" t="t"/>
              <a:pathLst>
                <a:path extrusionOk="0" h="2110" w="10269">
                  <a:moveTo>
                    <a:pt x="0" y="0"/>
                  </a:moveTo>
                  <a:lnTo>
                    <a:pt x="0" y="2110"/>
                  </a:lnTo>
                  <a:lnTo>
                    <a:pt x="10268" y="2110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4" name="Google Shape;13424;p38"/>
          <p:cNvGrpSpPr/>
          <p:nvPr/>
        </p:nvGrpSpPr>
        <p:grpSpPr>
          <a:xfrm>
            <a:off x="416724" y="1395572"/>
            <a:ext cx="587972" cy="198648"/>
            <a:chOff x="4953150" y="2809525"/>
            <a:chExt cx="282150" cy="95325"/>
          </a:xfrm>
        </p:grpSpPr>
        <p:sp>
          <p:nvSpPr>
            <p:cNvPr id="13425" name="Google Shape;13425;p38"/>
            <p:cNvSpPr/>
            <p:nvPr/>
          </p:nvSpPr>
          <p:spPr>
            <a:xfrm>
              <a:off x="4953150" y="2809525"/>
              <a:ext cx="94700" cy="95325"/>
            </a:xfrm>
            <a:custGeom>
              <a:rect b="b" l="l" r="r" t="t"/>
              <a:pathLst>
                <a:path extrusionOk="0" h="3813" w="3788">
                  <a:moveTo>
                    <a:pt x="1881" y="0"/>
                  </a:moveTo>
                  <a:lnTo>
                    <a:pt x="0" y="1906"/>
                  </a:lnTo>
                  <a:lnTo>
                    <a:pt x="1881" y="3813"/>
                  </a:lnTo>
                  <a:lnTo>
                    <a:pt x="3787" y="1906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38"/>
            <p:cNvSpPr/>
            <p:nvPr/>
          </p:nvSpPr>
          <p:spPr>
            <a:xfrm>
              <a:off x="5048450" y="2809525"/>
              <a:ext cx="94700" cy="95325"/>
            </a:xfrm>
            <a:custGeom>
              <a:rect b="b" l="l" r="r" t="t"/>
              <a:pathLst>
                <a:path extrusionOk="0" h="3813" w="3788">
                  <a:moveTo>
                    <a:pt x="1882" y="0"/>
                  </a:moveTo>
                  <a:lnTo>
                    <a:pt x="1" y="1906"/>
                  </a:lnTo>
                  <a:lnTo>
                    <a:pt x="1882" y="3813"/>
                  </a:lnTo>
                  <a:lnTo>
                    <a:pt x="3788" y="190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7" name="Google Shape;13427;p38"/>
            <p:cNvSpPr/>
            <p:nvPr/>
          </p:nvSpPr>
          <p:spPr>
            <a:xfrm>
              <a:off x="5139950" y="2809525"/>
              <a:ext cx="95350" cy="95325"/>
            </a:xfrm>
            <a:custGeom>
              <a:rect b="b" l="l" r="r" t="t"/>
              <a:pathLst>
                <a:path extrusionOk="0" h="3813" w="3814">
                  <a:moveTo>
                    <a:pt x="1907" y="0"/>
                  </a:moveTo>
                  <a:lnTo>
                    <a:pt x="1" y="1906"/>
                  </a:lnTo>
                  <a:lnTo>
                    <a:pt x="1907" y="3813"/>
                  </a:lnTo>
                  <a:lnTo>
                    <a:pt x="3813" y="1906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31" name="Shape 1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2" name="Google Shape;13432;p39"/>
          <p:cNvSpPr txBox="1"/>
          <p:nvPr>
            <p:ph type="title"/>
          </p:nvPr>
        </p:nvSpPr>
        <p:spPr>
          <a:xfrm>
            <a:off x="455900" y="622075"/>
            <a:ext cx="4044900" cy="98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Results</a:t>
            </a:r>
            <a:endParaRPr/>
          </a:p>
        </p:txBody>
      </p:sp>
      <p:sp>
        <p:nvSpPr>
          <p:cNvPr id="13433" name="Google Shape;13433;p39"/>
          <p:cNvSpPr/>
          <p:nvPr/>
        </p:nvSpPr>
        <p:spPr>
          <a:xfrm>
            <a:off x="455898" y="2843751"/>
            <a:ext cx="1046640" cy="1081167"/>
          </a:xfrm>
          <a:custGeom>
            <a:rect b="b" l="l" r="r" t="t"/>
            <a:pathLst>
              <a:path extrusionOk="0" h="12073" w="12048">
                <a:moveTo>
                  <a:pt x="6024" y="1"/>
                </a:moveTo>
                <a:cubicBezTo>
                  <a:pt x="2694" y="1"/>
                  <a:pt x="0" y="2695"/>
                  <a:pt x="0" y="6024"/>
                </a:cubicBezTo>
                <a:cubicBezTo>
                  <a:pt x="0" y="9379"/>
                  <a:pt x="2694" y="12073"/>
                  <a:pt x="6024" y="12073"/>
                </a:cubicBezTo>
                <a:cubicBezTo>
                  <a:pt x="9353" y="12073"/>
                  <a:pt x="12047" y="9379"/>
                  <a:pt x="12047" y="6024"/>
                </a:cubicBezTo>
                <a:cubicBezTo>
                  <a:pt x="12047" y="2695"/>
                  <a:pt x="9353" y="1"/>
                  <a:pt x="602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34" name="Google Shape;13434;p39"/>
          <p:cNvGrpSpPr/>
          <p:nvPr/>
        </p:nvGrpSpPr>
        <p:grpSpPr>
          <a:xfrm>
            <a:off x="1126879" y="3496028"/>
            <a:ext cx="892094" cy="823973"/>
            <a:chOff x="4966500" y="3422675"/>
            <a:chExt cx="256725" cy="230025"/>
          </a:xfrm>
        </p:grpSpPr>
        <p:sp>
          <p:nvSpPr>
            <p:cNvPr id="13435" name="Google Shape;13435;p39"/>
            <p:cNvSpPr/>
            <p:nvPr/>
          </p:nvSpPr>
          <p:spPr>
            <a:xfrm>
              <a:off x="4966500" y="3511000"/>
              <a:ext cx="256725" cy="53400"/>
            </a:xfrm>
            <a:custGeom>
              <a:rect b="b" l="l" r="r" t="t"/>
              <a:pathLst>
                <a:path extrusionOk="0" h="2136" w="10269">
                  <a:moveTo>
                    <a:pt x="0" y="0"/>
                  </a:moveTo>
                  <a:lnTo>
                    <a:pt x="0" y="2135"/>
                  </a:lnTo>
                  <a:lnTo>
                    <a:pt x="10268" y="2135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6" name="Google Shape;13436;p39"/>
            <p:cNvSpPr/>
            <p:nvPr/>
          </p:nvSpPr>
          <p:spPr>
            <a:xfrm>
              <a:off x="4966500" y="3599950"/>
              <a:ext cx="256725" cy="52750"/>
            </a:xfrm>
            <a:custGeom>
              <a:rect b="b" l="l" r="r" t="t"/>
              <a:pathLst>
                <a:path extrusionOk="0" h="2110" w="10269">
                  <a:moveTo>
                    <a:pt x="0" y="0"/>
                  </a:moveTo>
                  <a:lnTo>
                    <a:pt x="0" y="2110"/>
                  </a:lnTo>
                  <a:lnTo>
                    <a:pt x="10268" y="2110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7" name="Google Shape;13437;p39"/>
            <p:cNvSpPr/>
            <p:nvPr/>
          </p:nvSpPr>
          <p:spPr>
            <a:xfrm>
              <a:off x="4966500" y="3422675"/>
              <a:ext cx="256725" cy="52750"/>
            </a:xfrm>
            <a:custGeom>
              <a:rect b="b" l="l" r="r" t="t"/>
              <a:pathLst>
                <a:path extrusionOk="0" h="2110" w="10269">
                  <a:moveTo>
                    <a:pt x="0" y="0"/>
                  </a:moveTo>
                  <a:lnTo>
                    <a:pt x="0" y="2110"/>
                  </a:lnTo>
                  <a:lnTo>
                    <a:pt x="10268" y="2110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38" name="Google Shape;13438;p39"/>
          <p:cNvSpPr/>
          <p:nvPr/>
        </p:nvSpPr>
        <p:spPr>
          <a:xfrm>
            <a:off x="7867050" y="255700"/>
            <a:ext cx="901064" cy="868249"/>
          </a:xfrm>
          <a:custGeom>
            <a:rect b="b" l="l" r="r" t="t"/>
            <a:pathLst>
              <a:path extrusionOk="0" h="18442" w="19139">
                <a:moveTo>
                  <a:pt x="9154" y="4793"/>
                </a:moveTo>
                <a:cubicBezTo>
                  <a:pt x="9170" y="4793"/>
                  <a:pt x="9185" y="4793"/>
                  <a:pt x="9201" y="4793"/>
                </a:cubicBezTo>
                <a:cubicBezTo>
                  <a:pt x="13166" y="4793"/>
                  <a:pt x="15148" y="9571"/>
                  <a:pt x="12352" y="12367"/>
                </a:cubicBezTo>
                <a:cubicBezTo>
                  <a:pt x="11445" y="13283"/>
                  <a:pt x="10326" y="13692"/>
                  <a:pt x="9228" y="13692"/>
                </a:cubicBezTo>
                <a:cubicBezTo>
                  <a:pt x="6944" y="13692"/>
                  <a:pt x="4753" y="11919"/>
                  <a:pt x="4753" y="9241"/>
                </a:cubicBezTo>
                <a:cubicBezTo>
                  <a:pt x="4753" y="6791"/>
                  <a:pt x="6711" y="4793"/>
                  <a:pt x="9154" y="4793"/>
                </a:cubicBezTo>
                <a:close/>
                <a:moveTo>
                  <a:pt x="9278" y="0"/>
                </a:moveTo>
                <a:cubicBezTo>
                  <a:pt x="4544" y="0"/>
                  <a:pt x="0" y="3683"/>
                  <a:pt x="0" y="9241"/>
                </a:cubicBezTo>
                <a:cubicBezTo>
                  <a:pt x="0" y="14324"/>
                  <a:pt x="4118" y="18441"/>
                  <a:pt x="9201" y="18441"/>
                </a:cubicBezTo>
                <a:cubicBezTo>
                  <a:pt x="12937" y="18441"/>
                  <a:pt x="16292" y="16205"/>
                  <a:pt x="17715" y="12748"/>
                </a:cubicBezTo>
                <a:cubicBezTo>
                  <a:pt x="19138" y="9317"/>
                  <a:pt x="18350" y="5352"/>
                  <a:pt x="15707" y="2709"/>
                </a:cubicBezTo>
                <a:cubicBezTo>
                  <a:pt x="13836" y="838"/>
                  <a:pt x="11535" y="0"/>
                  <a:pt x="9278" y="0"/>
                </a:cubicBezTo>
                <a:close/>
              </a:path>
            </a:pathLst>
          </a:custGeom>
          <a:solidFill>
            <a:srgbClr val="FDEB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39" name="Google Shape;13439;p39"/>
          <p:cNvGrpSpPr/>
          <p:nvPr/>
        </p:nvGrpSpPr>
        <p:grpSpPr>
          <a:xfrm>
            <a:off x="3572962" y="1489434"/>
            <a:ext cx="587972" cy="198648"/>
            <a:chOff x="4953150" y="2809525"/>
            <a:chExt cx="282150" cy="95325"/>
          </a:xfrm>
        </p:grpSpPr>
        <p:sp>
          <p:nvSpPr>
            <p:cNvPr id="13440" name="Google Shape;13440;p39"/>
            <p:cNvSpPr/>
            <p:nvPr/>
          </p:nvSpPr>
          <p:spPr>
            <a:xfrm>
              <a:off x="4953150" y="2809525"/>
              <a:ext cx="94700" cy="95325"/>
            </a:xfrm>
            <a:custGeom>
              <a:rect b="b" l="l" r="r" t="t"/>
              <a:pathLst>
                <a:path extrusionOk="0" h="3813" w="3788">
                  <a:moveTo>
                    <a:pt x="1881" y="0"/>
                  </a:moveTo>
                  <a:lnTo>
                    <a:pt x="0" y="1906"/>
                  </a:lnTo>
                  <a:lnTo>
                    <a:pt x="1881" y="3813"/>
                  </a:lnTo>
                  <a:lnTo>
                    <a:pt x="3787" y="1906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1" name="Google Shape;13441;p39"/>
            <p:cNvSpPr/>
            <p:nvPr/>
          </p:nvSpPr>
          <p:spPr>
            <a:xfrm>
              <a:off x="5048450" y="2809525"/>
              <a:ext cx="94700" cy="95325"/>
            </a:xfrm>
            <a:custGeom>
              <a:rect b="b" l="l" r="r" t="t"/>
              <a:pathLst>
                <a:path extrusionOk="0" h="3813" w="3788">
                  <a:moveTo>
                    <a:pt x="1882" y="0"/>
                  </a:moveTo>
                  <a:lnTo>
                    <a:pt x="1" y="1906"/>
                  </a:lnTo>
                  <a:lnTo>
                    <a:pt x="1882" y="3813"/>
                  </a:lnTo>
                  <a:lnTo>
                    <a:pt x="3788" y="190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2" name="Google Shape;13442;p39"/>
            <p:cNvSpPr/>
            <p:nvPr/>
          </p:nvSpPr>
          <p:spPr>
            <a:xfrm>
              <a:off x="5139950" y="2809525"/>
              <a:ext cx="95350" cy="95325"/>
            </a:xfrm>
            <a:custGeom>
              <a:rect b="b" l="l" r="r" t="t"/>
              <a:pathLst>
                <a:path extrusionOk="0" h="3813" w="3814">
                  <a:moveTo>
                    <a:pt x="1907" y="0"/>
                  </a:moveTo>
                  <a:lnTo>
                    <a:pt x="1" y="1906"/>
                  </a:lnTo>
                  <a:lnTo>
                    <a:pt x="1907" y="3813"/>
                  </a:lnTo>
                  <a:lnTo>
                    <a:pt x="3813" y="1906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46" name="Shape 13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7" name="Google Shape;13447;p40"/>
          <p:cNvSpPr txBox="1"/>
          <p:nvPr>
            <p:ph type="title"/>
          </p:nvPr>
        </p:nvSpPr>
        <p:spPr>
          <a:xfrm>
            <a:off x="220000" y="226175"/>
            <a:ext cx="61296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Analysis → Performance</a:t>
            </a:r>
            <a:endParaRPr/>
          </a:p>
        </p:txBody>
      </p:sp>
      <p:sp>
        <p:nvSpPr>
          <p:cNvPr id="13448" name="Google Shape;13448;p40"/>
          <p:cNvSpPr txBox="1"/>
          <p:nvPr/>
        </p:nvSpPr>
        <p:spPr>
          <a:xfrm>
            <a:off x="538625" y="1153150"/>
            <a:ext cx="2025600" cy="5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DetectCollision()</a:t>
            </a:r>
            <a:r>
              <a:rPr lang="es"/>
              <a:t> →</a:t>
            </a:r>
            <a:endParaRPr/>
          </a:p>
        </p:txBody>
      </p:sp>
      <p:pic>
        <p:nvPicPr>
          <p:cNvPr id="13449" name="Google Shape;13449;p40"/>
          <p:cNvPicPr preferRelativeResize="0"/>
          <p:nvPr/>
        </p:nvPicPr>
        <p:blipFill rotWithShape="1">
          <a:blip r:embed="rId3">
            <a:alphaModFix/>
          </a:blip>
          <a:srcRect b="9" l="0" r="2296" t="9403"/>
          <a:stretch/>
        </p:blipFill>
        <p:spPr>
          <a:xfrm>
            <a:off x="2344925" y="1225275"/>
            <a:ext cx="1137175" cy="32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50" name="Google Shape;13450;p40"/>
          <p:cNvSpPr/>
          <p:nvPr/>
        </p:nvSpPr>
        <p:spPr>
          <a:xfrm>
            <a:off x="3641425" y="1340225"/>
            <a:ext cx="1547625" cy="321113"/>
          </a:xfrm>
          <a:custGeom>
            <a:rect b="b" l="l" r="r" t="t"/>
            <a:pathLst>
              <a:path extrusionOk="0" h="11835" w="40055">
                <a:moveTo>
                  <a:pt x="0" y="469"/>
                </a:moveTo>
                <a:cubicBezTo>
                  <a:pt x="4077" y="5567"/>
                  <a:pt x="18046" y="11157"/>
                  <a:pt x="19117" y="4718"/>
                </a:cubicBezTo>
                <a:cubicBezTo>
                  <a:pt x="19564" y="2031"/>
                  <a:pt x="14404" y="-1042"/>
                  <a:pt x="12138" y="469"/>
                </a:cubicBezTo>
                <a:cubicBezTo>
                  <a:pt x="9361" y="2321"/>
                  <a:pt x="9361" y="8631"/>
                  <a:pt x="12138" y="10483"/>
                </a:cubicBezTo>
                <a:cubicBezTo>
                  <a:pt x="20184" y="15847"/>
                  <a:pt x="30385" y="2593"/>
                  <a:pt x="40055" y="2593"/>
                </a:cubicBez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13451" name="Google Shape;13451;p40"/>
          <p:cNvSpPr txBox="1"/>
          <p:nvPr/>
        </p:nvSpPr>
        <p:spPr>
          <a:xfrm>
            <a:off x="5249725" y="1106275"/>
            <a:ext cx="3429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Hind Vadodara"/>
                <a:ea typeface="Hind Vadodara"/>
                <a:cs typeface="Hind Vadodara"/>
                <a:sym typeface="Hind Vadodara"/>
              </a:rPr>
              <a:t>S</a:t>
            </a:r>
            <a:r>
              <a:rPr lang="es">
                <a:latin typeface="Hind Vadodara"/>
                <a:ea typeface="Hind Vadodara"/>
                <a:cs typeface="Hind Vadodara"/>
                <a:sym typeface="Hind Vadodara"/>
              </a:rPr>
              <a:t>ampling speed is </a:t>
            </a:r>
            <a:r>
              <a:rPr b="1" lang="es">
                <a:latin typeface="Hind Vadodara"/>
                <a:ea typeface="Hind Vadodara"/>
                <a:cs typeface="Hind Vadodara"/>
                <a:sym typeface="Hind Vadodara"/>
              </a:rPr>
              <a:t>directly proportional</a:t>
            </a:r>
            <a:r>
              <a:rPr lang="es">
                <a:latin typeface="Hind Vadodara"/>
                <a:ea typeface="Hind Vadodara"/>
                <a:cs typeface="Hind Vadodara"/>
                <a:sym typeface="Hind Vadodara"/>
              </a:rPr>
              <a:t> N is increasing</a:t>
            </a:r>
            <a:endParaRPr>
              <a:latin typeface="Hind Vadodara"/>
              <a:ea typeface="Hind Vadodara"/>
              <a:cs typeface="Hind Vadodara"/>
              <a:sym typeface="Hind Vadodara"/>
            </a:endParaRPr>
          </a:p>
        </p:txBody>
      </p:sp>
      <p:sp>
        <p:nvSpPr>
          <p:cNvPr id="13452" name="Google Shape;13452;p40"/>
          <p:cNvSpPr txBox="1"/>
          <p:nvPr/>
        </p:nvSpPr>
        <p:spPr>
          <a:xfrm>
            <a:off x="3080863" y="2199350"/>
            <a:ext cx="1068900" cy="3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Hind Vadodara"/>
                <a:ea typeface="Hind Vadodara"/>
                <a:cs typeface="Hind Vadodara"/>
                <a:sym typeface="Hind Vadodara"/>
              </a:rPr>
              <a:t>HOWEVER</a:t>
            </a:r>
            <a:endParaRPr b="1">
              <a:latin typeface="Hind Vadodara"/>
              <a:ea typeface="Hind Vadodara"/>
              <a:cs typeface="Hind Vadodara"/>
              <a:sym typeface="Hind Vadodara"/>
            </a:endParaRPr>
          </a:p>
        </p:txBody>
      </p:sp>
      <p:sp>
        <p:nvSpPr>
          <p:cNvPr id="13453" name="Google Shape;13453;p40"/>
          <p:cNvSpPr txBox="1"/>
          <p:nvPr/>
        </p:nvSpPr>
        <p:spPr>
          <a:xfrm>
            <a:off x="3209838" y="2495225"/>
            <a:ext cx="2700900" cy="14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Hind Vadodara"/>
                <a:ea typeface="Hind Vadodara"/>
                <a:cs typeface="Hind Vadodara"/>
                <a:sym typeface="Hind Vadodara"/>
              </a:rPr>
              <a:t>when N is bigger than the number of mesh vertices, t</a:t>
            </a:r>
            <a:r>
              <a:rPr lang="es">
                <a:latin typeface="Hind Vadodara"/>
                <a:ea typeface="Hind Vadodara"/>
                <a:cs typeface="Hind Vadodara"/>
                <a:sym typeface="Hind Vadodara"/>
              </a:rPr>
              <a:t>he sampling speed does not depend on N anymore, since the time for computing the geodesic disk is insignificant and remains roughly constant. </a:t>
            </a:r>
            <a:endParaRPr>
              <a:latin typeface="Hind Vadodara"/>
              <a:ea typeface="Hind Vadodara"/>
              <a:cs typeface="Hind Vadodara"/>
              <a:sym typeface="Hind Vadoda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ind Vadodara"/>
              <a:ea typeface="Hind Vadodara"/>
              <a:cs typeface="Hind Vadodara"/>
              <a:sym typeface="Hind Vadodara"/>
            </a:endParaRPr>
          </a:p>
        </p:txBody>
      </p:sp>
      <p:sp>
        <p:nvSpPr>
          <p:cNvPr id="13454" name="Google Shape;13454;p40"/>
          <p:cNvSpPr/>
          <p:nvPr/>
        </p:nvSpPr>
        <p:spPr>
          <a:xfrm>
            <a:off x="8266839" y="4507805"/>
            <a:ext cx="483396" cy="484369"/>
          </a:xfrm>
          <a:custGeom>
            <a:rect b="b" l="l" r="r" t="t"/>
            <a:pathLst>
              <a:path extrusionOk="0" h="12073" w="12048">
                <a:moveTo>
                  <a:pt x="6024" y="1"/>
                </a:moveTo>
                <a:cubicBezTo>
                  <a:pt x="2694" y="1"/>
                  <a:pt x="0" y="2695"/>
                  <a:pt x="0" y="6024"/>
                </a:cubicBezTo>
                <a:cubicBezTo>
                  <a:pt x="0" y="9379"/>
                  <a:pt x="2694" y="12073"/>
                  <a:pt x="6024" y="12073"/>
                </a:cubicBezTo>
                <a:cubicBezTo>
                  <a:pt x="9353" y="12073"/>
                  <a:pt x="12047" y="9379"/>
                  <a:pt x="12047" y="6024"/>
                </a:cubicBezTo>
                <a:cubicBezTo>
                  <a:pt x="12047" y="2695"/>
                  <a:pt x="9353" y="1"/>
                  <a:pt x="602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55" name="Google Shape;13455;p40"/>
          <p:cNvGrpSpPr/>
          <p:nvPr/>
        </p:nvGrpSpPr>
        <p:grpSpPr>
          <a:xfrm>
            <a:off x="8061177" y="4387243"/>
            <a:ext cx="412018" cy="369144"/>
            <a:chOff x="4966500" y="3422675"/>
            <a:chExt cx="256725" cy="230025"/>
          </a:xfrm>
        </p:grpSpPr>
        <p:sp>
          <p:nvSpPr>
            <p:cNvPr id="13456" name="Google Shape;13456;p40"/>
            <p:cNvSpPr/>
            <p:nvPr/>
          </p:nvSpPr>
          <p:spPr>
            <a:xfrm>
              <a:off x="4966500" y="3511000"/>
              <a:ext cx="256725" cy="53400"/>
            </a:xfrm>
            <a:custGeom>
              <a:rect b="b" l="l" r="r" t="t"/>
              <a:pathLst>
                <a:path extrusionOk="0" h="2136" w="10269">
                  <a:moveTo>
                    <a:pt x="0" y="0"/>
                  </a:moveTo>
                  <a:lnTo>
                    <a:pt x="0" y="2135"/>
                  </a:lnTo>
                  <a:lnTo>
                    <a:pt x="10268" y="2135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7" name="Google Shape;13457;p40"/>
            <p:cNvSpPr/>
            <p:nvPr/>
          </p:nvSpPr>
          <p:spPr>
            <a:xfrm>
              <a:off x="4966500" y="3599950"/>
              <a:ext cx="256725" cy="52750"/>
            </a:xfrm>
            <a:custGeom>
              <a:rect b="b" l="l" r="r" t="t"/>
              <a:pathLst>
                <a:path extrusionOk="0" h="2110" w="10269">
                  <a:moveTo>
                    <a:pt x="0" y="0"/>
                  </a:moveTo>
                  <a:lnTo>
                    <a:pt x="0" y="2110"/>
                  </a:lnTo>
                  <a:lnTo>
                    <a:pt x="10268" y="2110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40"/>
            <p:cNvSpPr/>
            <p:nvPr/>
          </p:nvSpPr>
          <p:spPr>
            <a:xfrm>
              <a:off x="4966500" y="3422675"/>
              <a:ext cx="256725" cy="52750"/>
            </a:xfrm>
            <a:custGeom>
              <a:rect b="b" l="l" r="r" t="t"/>
              <a:pathLst>
                <a:path extrusionOk="0" h="2110" w="10269">
                  <a:moveTo>
                    <a:pt x="0" y="0"/>
                  </a:moveTo>
                  <a:lnTo>
                    <a:pt x="0" y="2110"/>
                  </a:lnTo>
                  <a:lnTo>
                    <a:pt x="10268" y="2110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9" name="Google Shape;13459;p40"/>
          <p:cNvGrpSpPr/>
          <p:nvPr/>
        </p:nvGrpSpPr>
        <p:grpSpPr>
          <a:xfrm>
            <a:off x="219999" y="907622"/>
            <a:ext cx="587972" cy="198648"/>
            <a:chOff x="4953150" y="2809525"/>
            <a:chExt cx="282150" cy="95325"/>
          </a:xfrm>
        </p:grpSpPr>
        <p:sp>
          <p:nvSpPr>
            <p:cNvPr id="13460" name="Google Shape;13460;p40"/>
            <p:cNvSpPr/>
            <p:nvPr/>
          </p:nvSpPr>
          <p:spPr>
            <a:xfrm>
              <a:off x="4953150" y="2809525"/>
              <a:ext cx="94700" cy="95325"/>
            </a:xfrm>
            <a:custGeom>
              <a:rect b="b" l="l" r="r" t="t"/>
              <a:pathLst>
                <a:path extrusionOk="0" h="3813" w="3788">
                  <a:moveTo>
                    <a:pt x="1881" y="0"/>
                  </a:moveTo>
                  <a:lnTo>
                    <a:pt x="0" y="1906"/>
                  </a:lnTo>
                  <a:lnTo>
                    <a:pt x="1881" y="3813"/>
                  </a:lnTo>
                  <a:lnTo>
                    <a:pt x="3787" y="1906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1" name="Google Shape;13461;p40"/>
            <p:cNvSpPr/>
            <p:nvPr/>
          </p:nvSpPr>
          <p:spPr>
            <a:xfrm>
              <a:off x="5048450" y="2809525"/>
              <a:ext cx="94700" cy="95325"/>
            </a:xfrm>
            <a:custGeom>
              <a:rect b="b" l="l" r="r" t="t"/>
              <a:pathLst>
                <a:path extrusionOk="0" h="3813" w="3788">
                  <a:moveTo>
                    <a:pt x="1882" y="0"/>
                  </a:moveTo>
                  <a:lnTo>
                    <a:pt x="1" y="1906"/>
                  </a:lnTo>
                  <a:lnTo>
                    <a:pt x="1882" y="3813"/>
                  </a:lnTo>
                  <a:lnTo>
                    <a:pt x="3788" y="190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40"/>
            <p:cNvSpPr/>
            <p:nvPr/>
          </p:nvSpPr>
          <p:spPr>
            <a:xfrm>
              <a:off x="5139950" y="2809525"/>
              <a:ext cx="95350" cy="95325"/>
            </a:xfrm>
            <a:custGeom>
              <a:rect b="b" l="l" r="r" t="t"/>
              <a:pathLst>
                <a:path extrusionOk="0" h="3813" w="3814">
                  <a:moveTo>
                    <a:pt x="1907" y="0"/>
                  </a:moveTo>
                  <a:lnTo>
                    <a:pt x="1" y="1906"/>
                  </a:lnTo>
                  <a:lnTo>
                    <a:pt x="1907" y="3813"/>
                  </a:lnTo>
                  <a:lnTo>
                    <a:pt x="3813" y="1906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66" name="Shape 1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67" name="Google Shape;1346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100" y="347950"/>
            <a:ext cx="3438325" cy="444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68" name="Google Shape;13468;p41"/>
          <p:cNvSpPr txBox="1"/>
          <p:nvPr/>
        </p:nvSpPr>
        <p:spPr>
          <a:xfrm>
            <a:off x="4240825" y="2461925"/>
            <a:ext cx="4418100" cy="5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Hind Vadodara"/>
                <a:ea typeface="Hind Vadodara"/>
                <a:cs typeface="Hind Vadodara"/>
                <a:sym typeface="Hind Vadodara"/>
              </a:rPr>
              <a:t>The spectra of the method is consistent with the blue noise patterns in all the examples.</a:t>
            </a:r>
            <a:endParaRPr b="1">
              <a:latin typeface="Hind Vadodara"/>
              <a:ea typeface="Hind Vadodara"/>
              <a:cs typeface="Hind Vadodara"/>
              <a:sym typeface="Hind Vadodara"/>
            </a:endParaRPr>
          </a:p>
        </p:txBody>
      </p:sp>
      <p:sp>
        <p:nvSpPr>
          <p:cNvPr id="13469" name="Google Shape;13469;p41"/>
          <p:cNvSpPr txBox="1"/>
          <p:nvPr/>
        </p:nvSpPr>
        <p:spPr>
          <a:xfrm>
            <a:off x="4725900" y="3576400"/>
            <a:ext cx="4418100" cy="5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The more points in |P|, the larger pool of samples there are to choose. 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  <p:pic>
        <p:nvPicPr>
          <p:cNvPr id="13470" name="Google Shape;13470;p41"/>
          <p:cNvPicPr preferRelativeResize="0"/>
          <p:nvPr/>
        </p:nvPicPr>
        <p:blipFill rotWithShape="1">
          <a:blip r:embed="rId4">
            <a:alphaModFix/>
          </a:blip>
          <a:srcRect b="0" l="37968" r="5038" t="0"/>
          <a:stretch/>
        </p:blipFill>
        <p:spPr>
          <a:xfrm>
            <a:off x="3809525" y="618425"/>
            <a:ext cx="1907050" cy="104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71" name="Google Shape;13471;p41"/>
          <p:cNvSpPr txBox="1"/>
          <p:nvPr/>
        </p:nvSpPr>
        <p:spPr>
          <a:xfrm>
            <a:off x="4398688" y="1586425"/>
            <a:ext cx="7287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Bunny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  <p:pic>
        <p:nvPicPr>
          <p:cNvPr id="13472" name="Google Shape;13472;p41"/>
          <p:cNvPicPr preferRelativeResize="0"/>
          <p:nvPr/>
        </p:nvPicPr>
        <p:blipFill rotWithShape="1">
          <a:blip r:embed="rId5">
            <a:alphaModFix/>
          </a:blip>
          <a:srcRect b="0" l="3053" r="0" t="0"/>
          <a:stretch/>
        </p:blipFill>
        <p:spPr>
          <a:xfrm>
            <a:off x="6814250" y="556050"/>
            <a:ext cx="1679499" cy="1375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473" name="Google Shape;13473;p41"/>
          <p:cNvSpPr txBox="1"/>
          <p:nvPr/>
        </p:nvSpPr>
        <p:spPr>
          <a:xfrm>
            <a:off x="7176400" y="1766825"/>
            <a:ext cx="9552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Neptune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  <p:sp>
        <p:nvSpPr>
          <p:cNvPr id="13474" name="Google Shape;13474;p41"/>
          <p:cNvSpPr/>
          <p:nvPr/>
        </p:nvSpPr>
        <p:spPr>
          <a:xfrm>
            <a:off x="3862325" y="3730450"/>
            <a:ext cx="650100" cy="276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B45F0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78" name="Shape 13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9" name="Google Shape;13479;p42"/>
          <p:cNvSpPr txBox="1"/>
          <p:nvPr>
            <p:ph type="title"/>
          </p:nvPr>
        </p:nvSpPr>
        <p:spPr>
          <a:xfrm>
            <a:off x="1631150" y="344814"/>
            <a:ext cx="68940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</a:t>
            </a:r>
            <a:endParaRPr/>
          </a:p>
        </p:txBody>
      </p:sp>
      <p:sp>
        <p:nvSpPr>
          <p:cNvPr id="13480" name="Google Shape;13480;p42"/>
          <p:cNvSpPr txBox="1"/>
          <p:nvPr>
            <p:ph idx="1" type="subTitle"/>
          </p:nvPr>
        </p:nvSpPr>
        <p:spPr>
          <a:xfrm>
            <a:off x="724425" y="1119575"/>
            <a:ext cx="7699500" cy="34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With the parallel dart throwing on surfaces (PDTS), we can have a better picture of how does Poisson disk sampling works.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Poisson disk sampling is much more efficient using parallelism.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As a result of manipulating the spatially varying density function, we get adaptive sampling easily.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84" name="Shape 13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5" name="Google Shape;13485;p43"/>
          <p:cNvSpPr txBox="1"/>
          <p:nvPr>
            <p:ph type="title"/>
          </p:nvPr>
        </p:nvSpPr>
        <p:spPr>
          <a:xfrm rot="134">
            <a:off x="720000" y="909388"/>
            <a:ext cx="7704000" cy="12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01" name="Shape 13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2" name="Google Shape;13302;p30"/>
          <p:cNvSpPr/>
          <p:nvPr/>
        </p:nvSpPr>
        <p:spPr>
          <a:xfrm>
            <a:off x="-5725" y="2721851"/>
            <a:ext cx="9155450" cy="1972772"/>
          </a:xfrm>
          <a:custGeom>
            <a:rect b="b" l="l" r="r" t="t"/>
            <a:pathLst>
              <a:path extrusionOk="0" h="21071" w="59423">
                <a:moveTo>
                  <a:pt x="1" y="1"/>
                </a:moveTo>
                <a:lnTo>
                  <a:pt x="1" y="21070"/>
                </a:lnTo>
                <a:lnTo>
                  <a:pt x="59423" y="21070"/>
                </a:lnTo>
                <a:lnTo>
                  <a:pt x="59423" y="1"/>
                </a:lnTo>
                <a:close/>
              </a:path>
            </a:pathLst>
          </a:custGeom>
          <a:solidFill>
            <a:srgbClr val="E2D0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03" name="Google Shape;13303;p30"/>
          <p:cNvSpPr/>
          <p:nvPr/>
        </p:nvSpPr>
        <p:spPr>
          <a:xfrm>
            <a:off x="748350" y="566125"/>
            <a:ext cx="901064" cy="868249"/>
          </a:xfrm>
          <a:custGeom>
            <a:rect b="b" l="l" r="r" t="t"/>
            <a:pathLst>
              <a:path extrusionOk="0" h="18442" w="19139">
                <a:moveTo>
                  <a:pt x="9154" y="4793"/>
                </a:moveTo>
                <a:cubicBezTo>
                  <a:pt x="9170" y="4793"/>
                  <a:pt x="9185" y="4793"/>
                  <a:pt x="9201" y="4793"/>
                </a:cubicBezTo>
                <a:cubicBezTo>
                  <a:pt x="13166" y="4793"/>
                  <a:pt x="15148" y="9571"/>
                  <a:pt x="12352" y="12367"/>
                </a:cubicBezTo>
                <a:cubicBezTo>
                  <a:pt x="11445" y="13283"/>
                  <a:pt x="10326" y="13692"/>
                  <a:pt x="9228" y="13692"/>
                </a:cubicBezTo>
                <a:cubicBezTo>
                  <a:pt x="6944" y="13692"/>
                  <a:pt x="4753" y="11919"/>
                  <a:pt x="4753" y="9241"/>
                </a:cubicBezTo>
                <a:cubicBezTo>
                  <a:pt x="4753" y="6791"/>
                  <a:pt x="6711" y="4793"/>
                  <a:pt x="9154" y="4793"/>
                </a:cubicBezTo>
                <a:close/>
                <a:moveTo>
                  <a:pt x="9278" y="0"/>
                </a:moveTo>
                <a:cubicBezTo>
                  <a:pt x="4544" y="0"/>
                  <a:pt x="0" y="3683"/>
                  <a:pt x="0" y="9241"/>
                </a:cubicBezTo>
                <a:cubicBezTo>
                  <a:pt x="0" y="14324"/>
                  <a:pt x="4118" y="18441"/>
                  <a:pt x="9201" y="18441"/>
                </a:cubicBezTo>
                <a:cubicBezTo>
                  <a:pt x="12937" y="18441"/>
                  <a:pt x="16292" y="16205"/>
                  <a:pt x="17715" y="12748"/>
                </a:cubicBezTo>
                <a:cubicBezTo>
                  <a:pt x="19138" y="9317"/>
                  <a:pt x="18350" y="5352"/>
                  <a:pt x="15707" y="2709"/>
                </a:cubicBezTo>
                <a:cubicBezTo>
                  <a:pt x="13836" y="838"/>
                  <a:pt x="11535" y="0"/>
                  <a:pt x="9278" y="0"/>
                </a:cubicBezTo>
                <a:close/>
              </a:path>
            </a:pathLst>
          </a:custGeom>
          <a:solidFill>
            <a:srgbClr val="FDEB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04" name="Google Shape;13304;p30"/>
          <p:cNvSpPr/>
          <p:nvPr/>
        </p:nvSpPr>
        <p:spPr>
          <a:xfrm>
            <a:off x="1108850" y="989450"/>
            <a:ext cx="4044940" cy="868267"/>
          </a:xfrm>
          <a:custGeom>
            <a:rect b="b" l="l" r="r" t="t"/>
            <a:pathLst>
              <a:path extrusionOk="0" h="25874" w="44656">
                <a:moveTo>
                  <a:pt x="0" y="0"/>
                </a:moveTo>
                <a:lnTo>
                  <a:pt x="0" y="25873"/>
                </a:lnTo>
                <a:lnTo>
                  <a:pt x="44656" y="25873"/>
                </a:lnTo>
                <a:lnTo>
                  <a:pt x="4465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05" name="Google Shape;13305;p30"/>
          <p:cNvSpPr txBox="1"/>
          <p:nvPr/>
        </p:nvSpPr>
        <p:spPr>
          <a:xfrm>
            <a:off x="1930113" y="1086388"/>
            <a:ext cx="2402400" cy="67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700">
                <a:solidFill>
                  <a:srgbClr val="434343"/>
                </a:solidFill>
                <a:latin typeface="Work Sans Regular"/>
                <a:ea typeface="Work Sans Regular"/>
                <a:cs typeface="Work Sans Regular"/>
                <a:sym typeface="Work Sans Regular"/>
              </a:rPr>
              <a:t>Topics</a:t>
            </a:r>
            <a:endParaRPr sz="3700">
              <a:solidFill>
                <a:srgbClr val="434343"/>
              </a:solidFill>
              <a:latin typeface="Work Sans Regular"/>
              <a:ea typeface="Work Sans Regular"/>
              <a:cs typeface="Work Sans Regular"/>
              <a:sym typeface="Work Sans Regular"/>
            </a:endParaRPr>
          </a:p>
        </p:txBody>
      </p:sp>
      <p:grpSp>
        <p:nvGrpSpPr>
          <p:cNvPr id="13306" name="Google Shape;13306;p30"/>
          <p:cNvGrpSpPr/>
          <p:nvPr/>
        </p:nvGrpSpPr>
        <p:grpSpPr>
          <a:xfrm>
            <a:off x="6238001" y="1237504"/>
            <a:ext cx="495531" cy="443971"/>
            <a:chOff x="4966500" y="3422675"/>
            <a:chExt cx="256725" cy="230025"/>
          </a:xfrm>
        </p:grpSpPr>
        <p:sp>
          <p:nvSpPr>
            <p:cNvPr id="13307" name="Google Shape;13307;p30"/>
            <p:cNvSpPr/>
            <p:nvPr/>
          </p:nvSpPr>
          <p:spPr>
            <a:xfrm>
              <a:off x="4966500" y="3511000"/>
              <a:ext cx="256725" cy="53400"/>
            </a:xfrm>
            <a:custGeom>
              <a:rect b="b" l="l" r="r" t="t"/>
              <a:pathLst>
                <a:path extrusionOk="0" h="2136" w="10269">
                  <a:moveTo>
                    <a:pt x="0" y="0"/>
                  </a:moveTo>
                  <a:lnTo>
                    <a:pt x="0" y="2135"/>
                  </a:lnTo>
                  <a:lnTo>
                    <a:pt x="10268" y="2135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30"/>
            <p:cNvSpPr/>
            <p:nvPr/>
          </p:nvSpPr>
          <p:spPr>
            <a:xfrm>
              <a:off x="4966500" y="3599950"/>
              <a:ext cx="256725" cy="52750"/>
            </a:xfrm>
            <a:custGeom>
              <a:rect b="b" l="l" r="r" t="t"/>
              <a:pathLst>
                <a:path extrusionOk="0" h="2110" w="10269">
                  <a:moveTo>
                    <a:pt x="0" y="0"/>
                  </a:moveTo>
                  <a:lnTo>
                    <a:pt x="0" y="2110"/>
                  </a:lnTo>
                  <a:lnTo>
                    <a:pt x="10268" y="2110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9" name="Google Shape;13309;p30"/>
            <p:cNvSpPr/>
            <p:nvPr/>
          </p:nvSpPr>
          <p:spPr>
            <a:xfrm>
              <a:off x="4966500" y="3422675"/>
              <a:ext cx="256725" cy="52750"/>
            </a:xfrm>
            <a:custGeom>
              <a:rect b="b" l="l" r="r" t="t"/>
              <a:pathLst>
                <a:path extrusionOk="0" h="2110" w="10269">
                  <a:moveTo>
                    <a:pt x="0" y="0"/>
                  </a:moveTo>
                  <a:lnTo>
                    <a:pt x="0" y="2110"/>
                  </a:lnTo>
                  <a:lnTo>
                    <a:pt x="10268" y="2110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10" name="Google Shape;13310;p30"/>
          <p:cNvGrpSpPr/>
          <p:nvPr/>
        </p:nvGrpSpPr>
        <p:grpSpPr>
          <a:xfrm>
            <a:off x="8016037" y="201784"/>
            <a:ext cx="587972" cy="198648"/>
            <a:chOff x="4953150" y="2809525"/>
            <a:chExt cx="282150" cy="95325"/>
          </a:xfrm>
        </p:grpSpPr>
        <p:sp>
          <p:nvSpPr>
            <p:cNvPr id="13311" name="Google Shape;13311;p30"/>
            <p:cNvSpPr/>
            <p:nvPr/>
          </p:nvSpPr>
          <p:spPr>
            <a:xfrm>
              <a:off x="4953150" y="2809525"/>
              <a:ext cx="94700" cy="95325"/>
            </a:xfrm>
            <a:custGeom>
              <a:rect b="b" l="l" r="r" t="t"/>
              <a:pathLst>
                <a:path extrusionOk="0" h="3813" w="3788">
                  <a:moveTo>
                    <a:pt x="1881" y="0"/>
                  </a:moveTo>
                  <a:lnTo>
                    <a:pt x="0" y="1906"/>
                  </a:lnTo>
                  <a:lnTo>
                    <a:pt x="1881" y="3813"/>
                  </a:lnTo>
                  <a:lnTo>
                    <a:pt x="3787" y="1906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2" name="Google Shape;13312;p30"/>
            <p:cNvSpPr/>
            <p:nvPr/>
          </p:nvSpPr>
          <p:spPr>
            <a:xfrm>
              <a:off x="5048450" y="2809525"/>
              <a:ext cx="94700" cy="95325"/>
            </a:xfrm>
            <a:custGeom>
              <a:rect b="b" l="l" r="r" t="t"/>
              <a:pathLst>
                <a:path extrusionOk="0" h="3813" w="3788">
                  <a:moveTo>
                    <a:pt x="1882" y="0"/>
                  </a:moveTo>
                  <a:lnTo>
                    <a:pt x="1" y="1906"/>
                  </a:lnTo>
                  <a:lnTo>
                    <a:pt x="1882" y="3813"/>
                  </a:lnTo>
                  <a:lnTo>
                    <a:pt x="3788" y="190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3" name="Google Shape;13313;p30"/>
            <p:cNvSpPr/>
            <p:nvPr/>
          </p:nvSpPr>
          <p:spPr>
            <a:xfrm>
              <a:off x="5139950" y="2809525"/>
              <a:ext cx="95350" cy="95325"/>
            </a:xfrm>
            <a:custGeom>
              <a:rect b="b" l="l" r="r" t="t"/>
              <a:pathLst>
                <a:path extrusionOk="0" h="3813" w="3814">
                  <a:moveTo>
                    <a:pt x="1907" y="0"/>
                  </a:moveTo>
                  <a:lnTo>
                    <a:pt x="1" y="1906"/>
                  </a:lnTo>
                  <a:lnTo>
                    <a:pt x="1907" y="3813"/>
                  </a:lnTo>
                  <a:lnTo>
                    <a:pt x="3813" y="1906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14" name="Google Shape;13314;p30"/>
          <p:cNvSpPr/>
          <p:nvPr/>
        </p:nvSpPr>
        <p:spPr>
          <a:xfrm>
            <a:off x="7125600" y="4284426"/>
            <a:ext cx="495509" cy="477463"/>
          </a:xfrm>
          <a:custGeom>
            <a:rect b="b" l="l" r="r" t="t"/>
            <a:pathLst>
              <a:path extrusionOk="0" h="18442" w="19139">
                <a:moveTo>
                  <a:pt x="9154" y="4793"/>
                </a:moveTo>
                <a:cubicBezTo>
                  <a:pt x="9170" y="4793"/>
                  <a:pt x="9185" y="4793"/>
                  <a:pt x="9201" y="4793"/>
                </a:cubicBezTo>
                <a:cubicBezTo>
                  <a:pt x="13166" y="4793"/>
                  <a:pt x="15148" y="9571"/>
                  <a:pt x="12352" y="12367"/>
                </a:cubicBezTo>
                <a:cubicBezTo>
                  <a:pt x="11445" y="13283"/>
                  <a:pt x="10326" y="13692"/>
                  <a:pt x="9228" y="13692"/>
                </a:cubicBezTo>
                <a:cubicBezTo>
                  <a:pt x="6944" y="13692"/>
                  <a:pt x="4753" y="11919"/>
                  <a:pt x="4753" y="9241"/>
                </a:cubicBezTo>
                <a:cubicBezTo>
                  <a:pt x="4753" y="6791"/>
                  <a:pt x="6711" y="4793"/>
                  <a:pt x="9154" y="4793"/>
                </a:cubicBezTo>
                <a:close/>
                <a:moveTo>
                  <a:pt x="9278" y="0"/>
                </a:moveTo>
                <a:cubicBezTo>
                  <a:pt x="4544" y="0"/>
                  <a:pt x="0" y="3683"/>
                  <a:pt x="0" y="9241"/>
                </a:cubicBezTo>
                <a:cubicBezTo>
                  <a:pt x="0" y="14324"/>
                  <a:pt x="4118" y="18441"/>
                  <a:pt x="9201" y="18441"/>
                </a:cubicBezTo>
                <a:cubicBezTo>
                  <a:pt x="12937" y="18441"/>
                  <a:pt x="16292" y="16205"/>
                  <a:pt x="17715" y="12748"/>
                </a:cubicBezTo>
                <a:cubicBezTo>
                  <a:pt x="19138" y="9317"/>
                  <a:pt x="18350" y="5352"/>
                  <a:pt x="15707" y="2709"/>
                </a:cubicBezTo>
                <a:cubicBezTo>
                  <a:pt x="13836" y="838"/>
                  <a:pt x="11535" y="0"/>
                  <a:pt x="9278" y="0"/>
                </a:cubicBezTo>
                <a:close/>
              </a:path>
            </a:pathLst>
          </a:custGeom>
          <a:solidFill>
            <a:srgbClr val="FDEB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15" name="Google Shape;13315;p30"/>
          <p:cNvSpPr/>
          <p:nvPr/>
        </p:nvSpPr>
        <p:spPr>
          <a:xfrm>
            <a:off x="1108850" y="1945325"/>
            <a:ext cx="4044940" cy="2849180"/>
          </a:xfrm>
          <a:custGeom>
            <a:rect b="b" l="l" r="r" t="t"/>
            <a:pathLst>
              <a:path extrusionOk="0" h="25874" w="44656">
                <a:moveTo>
                  <a:pt x="0" y="0"/>
                </a:moveTo>
                <a:lnTo>
                  <a:pt x="0" y="25873"/>
                </a:lnTo>
                <a:lnTo>
                  <a:pt x="44656" y="25873"/>
                </a:lnTo>
                <a:lnTo>
                  <a:pt x="4465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16" name="Google Shape;13316;p30"/>
          <p:cNvSpPr txBox="1"/>
          <p:nvPr/>
        </p:nvSpPr>
        <p:spPr>
          <a:xfrm>
            <a:off x="1262550" y="2049913"/>
            <a:ext cx="3129900" cy="264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Vadodara Light"/>
              <a:buChar char="●"/>
            </a:pPr>
            <a:r>
              <a:rPr lang="es" sz="15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What is Poisson Sampling?</a:t>
            </a:r>
            <a:endParaRPr sz="1500"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Vadodara Light"/>
              <a:buChar char="●"/>
            </a:pPr>
            <a:r>
              <a:rPr lang="es" sz="15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Previous work</a:t>
            </a:r>
            <a:endParaRPr sz="1500"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Vadodara Light"/>
              <a:buChar char="●"/>
            </a:pPr>
            <a:r>
              <a:rPr lang="es" sz="15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Methodology</a:t>
            </a:r>
            <a:endParaRPr sz="1500"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Vadodara Light"/>
              <a:buChar char="○"/>
            </a:pPr>
            <a:r>
              <a:rPr lang="es" sz="15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Data structure</a:t>
            </a:r>
            <a:endParaRPr sz="1500"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Vadodara Light"/>
              <a:buChar char="○"/>
            </a:pPr>
            <a:r>
              <a:rPr lang="es" sz="15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Algorithms used</a:t>
            </a:r>
            <a:endParaRPr sz="1500"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Vadodara Light"/>
              <a:buChar char="○"/>
            </a:pPr>
            <a:r>
              <a:rPr lang="es" sz="15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Considerations</a:t>
            </a:r>
            <a:endParaRPr sz="1500"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Vadodara Light"/>
              <a:buChar char="●"/>
            </a:pPr>
            <a:r>
              <a:rPr lang="es" sz="15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Implementation</a:t>
            </a:r>
            <a:endParaRPr sz="1500"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Hind Vadodara Light"/>
              <a:buChar char="●"/>
            </a:pPr>
            <a:r>
              <a:rPr lang="es" sz="1500">
                <a:solidFill>
                  <a:schemeClr val="dk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Conclusions</a:t>
            </a:r>
            <a:endParaRPr sz="1500">
              <a:solidFill>
                <a:schemeClr val="dk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20" name="Shape 13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1" name="Google Shape;13321;p31"/>
          <p:cNvSpPr txBox="1"/>
          <p:nvPr/>
        </p:nvSpPr>
        <p:spPr>
          <a:xfrm>
            <a:off x="183950" y="310400"/>
            <a:ext cx="4782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Work Sans Regular"/>
                <a:ea typeface="Work Sans Regular"/>
                <a:cs typeface="Work Sans Regular"/>
                <a:sym typeface="Work Sans Regular"/>
              </a:rPr>
              <a:t>Who/What is Poisson?</a:t>
            </a:r>
            <a:endParaRPr sz="3000">
              <a:solidFill>
                <a:srgbClr val="FFFFFF"/>
              </a:solidFill>
              <a:latin typeface="Work Sans Regular"/>
              <a:ea typeface="Work Sans Regular"/>
              <a:cs typeface="Work Sans Regular"/>
              <a:sym typeface="Work Sans Regular"/>
            </a:endParaRPr>
          </a:p>
        </p:txBody>
      </p:sp>
      <p:sp>
        <p:nvSpPr>
          <p:cNvPr id="13322" name="Google Shape;13322;p31"/>
          <p:cNvSpPr/>
          <p:nvPr/>
        </p:nvSpPr>
        <p:spPr>
          <a:xfrm>
            <a:off x="-14" y="991600"/>
            <a:ext cx="4044829" cy="3740928"/>
          </a:xfrm>
          <a:custGeom>
            <a:rect b="b" l="l" r="r" t="t"/>
            <a:pathLst>
              <a:path extrusionOk="0" h="25874" w="44656">
                <a:moveTo>
                  <a:pt x="0" y="0"/>
                </a:moveTo>
                <a:lnTo>
                  <a:pt x="0" y="25873"/>
                </a:lnTo>
                <a:lnTo>
                  <a:pt x="44656" y="25873"/>
                </a:lnTo>
                <a:lnTo>
                  <a:pt x="4465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23" name="Google Shape;13323;p31"/>
          <p:cNvSpPr txBox="1"/>
          <p:nvPr/>
        </p:nvSpPr>
        <p:spPr>
          <a:xfrm>
            <a:off x="447600" y="4087750"/>
            <a:ext cx="30612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FE599"/>
                </a:solidFill>
                <a:latin typeface="Work Sans Regular"/>
                <a:ea typeface="Work Sans Regular"/>
                <a:cs typeface="Work Sans Regular"/>
                <a:sym typeface="Work Sans Regular"/>
              </a:rPr>
              <a:t>French mathematician</a:t>
            </a:r>
            <a:endParaRPr sz="1200">
              <a:solidFill>
                <a:srgbClr val="FFE599"/>
              </a:solidFill>
              <a:latin typeface="Work Sans Regular"/>
              <a:ea typeface="Work Sans Regular"/>
              <a:cs typeface="Work Sans Regular"/>
              <a:sym typeface="Work Sans Regular"/>
            </a:endParaRPr>
          </a:p>
        </p:txBody>
      </p:sp>
      <p:sp>
        <p:nvSpPr>
          <p:cNvPr id="13324" name="Google Shape;13324;p31"/>
          <p:cNvSpPr txBox="1"/>
          <p:nvPr/>
        </p:nvSpPr>
        <p:spPr>
          <a:xfrm>
            <a:off x="4257325" y="2343750"/>
            <a:ext cx="41331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000">
                <a:solidFill>
                  <a:srgbClr val="434343"/>
                </a:solidFill>
                <a:latin typeface="Work Sans Regular"/>
                <a:ea typeface="Work Sans Regular"/>
                <a:cs typeface="Work Sans Regular"/>
                <a:sym typeface="Work Sans Regular"/>
              </a:rPr>
              <a:t>The Poisson Distribution</a:t>
            </a:r>
            <a:endParaRPr sz="2000">
              <a:solidFill>
                <a:srgbClr val="434343"/>
              </a:solidFill>
              <a:latin typeface="Work Sans Regular"/>
              <a:ea typeface="Work Sans Regular"/>
              <a:cs typeface="Work Sans Regular"/>
              <a:sym typeface="Work Sans Regular"/>
            </a:endParaRPr>
          </a:p>
        </p:txBody>
      </p:sp>
      <p:sp>
        <p:nvSpPr>
          <p:cNvPr id="13325" name="Google Shape;13325;p31"/>
          <p:cNvSpPr txBox="1"/>
          <p:nvPr/>
        </p:nvSpPr>
        <p:spPr>
          <a:xfrm>
            <a:off x="4507682" y="2793950"/>
            <a:ext cx="3973800" cy="12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434343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is a discrete probability distribution that expresses the probability of a an event occurring in a fixed interval of time or space.</a:t>
            </a:r>
            <a:endParaRPr sz="1800">
              <a:solidFill>
                <a:srgbClr val="434343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  <p:pic>
        <p:nvPicPr>
          <p:cNvPr id="13326" name="Google Shape;13326;p31"/>
          <p:cNvPicPr preferRelativeResize="0"/>
          <p:nvPr/>
        </p:nvPicPr>
        <p:blipFill rotWithShape="1">
          <a:blip r:embed="rId3">
            <a:alphaModFix/>
          </a:blip>
          <a:srcRect b="13815" l="0" r="0" t="0"/>
          <a:stretch/>
        </p:blipFill>
        <p:spPr>
          <a:xfrm>
            <a:off x="396375" y="987763"/>
            <a:ext cx="3131250" cy="3167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27" name="Google Shape;13327;p31"/>
          <p:cNvSpPr txBox="1"/>
          <p:nvPr/>
        </p:nvSpPr>
        <p:spPr>
          <a:xfrm>
            <a:off x="447600" y="4254650"/>
            <a:ext cx="30612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434343"/>
                </a:solidFill>
                <a:latin typeface="Work Sans Regular"/>
                <a:ea typeface="Work Sans Regular"/>
                <a:cs typeface="Work Sans Regular"/>
                <a:sym typeface="Work Sans Regular"/>
              </a:rPr>
              <a:t>Siméon Denis Poisson</a:t>
            </a:r>
            <a:endParaRPr sz="1800">
              <a:solidFill>
                <a:srgbClr val="434343"/>
              </a:solidFill>
              <a:latin typeface="Work Sans Regular"/>
              <a:ea typeface="Work Sans Regular"/>
              <a:cs typeface="Work Sans Regular"/>
              <a:sym typeface="Work Sans Regular"/>
            </a:endParaRPr>
          </a:p>
        </p:txBody>
      </p:sp>
      <p:sp>
        <p:nvSpPr>
          <p:cNvPr id="13328" name="Google Shape;13328;p31"/>
          <p:cNvSpPr/>
          <p:nvPr/>
        </p:nvSpPr>
        <p:spPr>
          <a:xfrm>
            <a:off x="7940614" y="358105"/>
            <a:ext cx="483396" cy="484369"/>
          </a:xfrm>
          <a:custGeom>
            <a:rect b="b" l="l" r="r" t="t"/>
            <a:pathLst>
              <a:path extrusionOk="0" h="12073" w="12048">
                <a:moveTo>
                  <a:pt x="6024" y="1"/>
                </a:moveTo>
                <a:cubicBezTo>
                  <a:pt x="2694" y="1"/>
                  <a:pt x="0" y="2695"/>
                  <a:pt x="0" y="6024"/>
                </a:cubicBezTo>
                <a:cubicBezTo>
                  <a:pt x="0" y="9379"/>
                  <a:pt x="2694" y="12073"/>
                  <a:pt x="6024" y="12073"/>
                </a:cubicBezTo>
                <a:cubicBezTo>
                  <a:pt x="9353" y="12073"/>
                  <a:pt x="12047" y="9379"/>
                  <a:pt x="12047" y="6024"/>
                </a:cubicBezTo>
                <a:cubicBezTo>
                  <a:pt x="12047" y="2695"/>
                  <a:pt x="9353" y="1"/>
                  <a:pt x="602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29" name="Google Shape;13329;p31"/>
          <p:cNvGrpSpPr/>
          <p:nvPr/>
        </p:nvGrpSpPr>
        <p:grpSpPr>
          <a:xfrm>
            <a:off x="7734952" y="237543"/>
            <a:ext cx="412018" cy="369144"/>
            <a:chOff x="4966500" y="3422675"/>
            <a:chExt cx="256725" cy="230025"/>
          </a:xfrm>
        </p:grpSpPr>
        <p:sp>
          <p:nvSpPr>
            <p:cNvPr id="13330" name="Google Shape;13330;p31"/>
            <p:cNvSpPr/>
            <p:nvPr/>
          </p:nvSpPr>
          <p:spPr>
            <a:xfrm>
              <a:off x="4966500" y="3511000"/>
              <a:ext cx="256725" cy="53400"/>
            </a:xfrm>
            <a:custGeom>
              <a:rect b="b" l="l" r="r" t="t"/>
              <a:pathLst>
                <a:path extrusionOk="0" h="2136" w="10269">
                  <a:moveTo>
                    <a:pt x="0" y="0"/>
                  </a:moveTo>
                  <a:lnTo>
                    <a:pt x="0" y="2135"/>
                  </a:lnTo>
                  <a:lnTo>
                    <a:pt x="10268" y="2135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1" name="Google Shape;13331;p31"/>
            <p:cNvSpPr/>
            <p:nvPr/>
          </p:nvSpPr>
          <p:spPr>
            <a:xfrm>
              <a:off x="4966500" y="3599950"/>
              <a:ext cx="256725" cy="52750"/>
            </a:xfrm>
            <a:custGeom>
              <a:rect b="b" l="l" r="r" t="t"/>
              <a:pathLst>
                <a:path extrusionOk="0" h="2110" w="10269">
                  <a:moveTo>
                    <a:pt x="0" y="0"/>
                  </a:moveTo>
                  <a:lnTo>
                    <a:pt x="0" y="2110"/>
                  </a:lnTo>
                  <a:lnTo>
                    <a:pt x="10268" y="2110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2" name="Google Shape;13332;p31"/>
            <p:cNvSpPr/>
            <p:nvPr/>
          </p:nvSpPr>
          <p:spPr>
            <a:xfrm>
              <a:off x="4966500" y="3422675"/>
              <a:ext cx="256725" cy="52750"/>
            </a:xfrm>
            <a:custGeom>
              <a:rect b="b" l="l" r="r" t="t"/>
              <a:pathLst>
                <a:path extrusionOk="0" h="2110" w="10269">
                  <a:moveTo>
                    <a:pt x="0" y="0"/>
                  </a:moveTo>
                  <a:lnTo>
                    <a:pt x="0" y="2110"/>
                  </a:lnTo>
                  <a:lnTo>
                    <a:pt x="10268" y="2110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33" name="Google Shape;13333;p31"/>
          <p:cNvSpPr/>
          <p:nvPr/>
        </p:nvSpPr>
        <p:spPr>
          <a:xfrm>
            <a:off x="346350" y="4801487"/>
            <a:ext cx="587998" cy="566584"/>
          </a:xfrm>
          <a:custGeom>
            <a:rect b="b" l="l" r="r" t="t"/>
            <a:pathLst>
              <a:path extrusionOk="0" h="18442" w="19139">
                <a:moveTo>
                  <a:pt x="9154" y="4793"/>
                </a:moveTo>
                <a:cubicBezTo>
                  <a:pt x="9170" y="4793"/>
                  <a:pt x="9185" y="4793"/>
                  <a:pt x="9201" y="4793"/>
                </a:cubicBezTo>
                <a:cubicBezTo>
                  <a:pt x="13166" y="4793"/>
                  <a:pt x="15148" y="9571"/>
                  <a:pt x="12352" y="12367"/>
                </a:cubicBezTo>
                <a:cubicBezTo>
                  <a:pt x="11445" y="13283"/>
                  <a:pt x="10326" y="13692"/>
                  <a:pt x="9228" y="13692"/>
                </a:cubicBezTo>
                <a:cubicBezTo>
                  <a:pt x="6944" y="13692"/>
                  <a:pt x="4753" y="11919"/>
                  <a:pt x="4753" y="9241"/>
                </a:cubicBezTo>
                <a:cubicBezTo>
                  <a:pt x="4753" y="6791"/>
                  <a:pt x="6711" y="4793"/>
                  <a:pt x="9154" y="4793"/>
                </a:cubicBezTo>
                <a:close/>
                <a:moveTo>
                  <a:pt x="9278" y="0"/>
                </a:moveTo>
                <a:cubicBezTo>
                  <a:pt x="4544" y="0"/>
                  <a:pt x="0" y="3683"/>
                  <a:pt x="0" y="9241"/>
                </a:cubicBezTo>
                <a:cubicBezTo>
                  <a:pt x="0" y="14324"/>
                  <a:pt x="4118" y="18441"/>
                  <a:pt x="9201" y="18441"/>
                </a:cubicBezTo>
                <a:cubicBezTo>
                  <a:pt x="12937" y="18441"/>
                  <a:pt x="16292" y="16205"/>
                  <a:pt x="17715" y="12748"/>
                </a:cubicBezTo>
                <a:cubicBezTo>
                  <a:pt x="19138" y="9317"/>
                  <a:pt x="18350" y="5352"/>
                  <a:pt x="15707" y="2709"/>
                </a:cubicBezTo>
                <a:cubicBezTo>
                  <a:pt x="13836" y="838"/>
                  <a:pt x="11535" y="0"/>
                  <a:pt x="9278" y="0"/>
                </a:cubicBezTo>
                <a:close/>
              </a:path>
            </a:pathLst>
          </a:custGeom>
          <a:solidFill>
            <a:srgbClr val="FDEB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34" name="Google Shape;13334;p31"/>
          <p:cNvSpPr/>
          <p:nvPr/>
        </p:nvSpPr>
        <p:spPr>
          <a:xfrm>
            <a:off x="6223200" y="4536825"/>
            <a:ext cx="2920800" cy="311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chemeClr val="hlink"/>
                </a:solidFill>
                <a:latin typeface="Staatliches"/>
                <a:ea typeface="Staatliches"/>
                <a:cs typeface="Staatliches"/>
                <a:sym typeface="Staatliches"/>
                <a:hlinkClick r:id="rId4"/>
              </a:rPr>
              <a:t>https://en.wikipedia.org/wiki/Poisson_distribution</a:t>
            </a:r>
            <a:endParaRPr>
              <a:latin typeface="Staatliches"/>
              <a:ea typeface="Staatliches"/>
              <a:cs typeface="Staatliches"/>
              <a:sym typeface="Staatliche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38" name="Shape 13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9" name="Google Shape;13339;p32"/>
          <p:cNvSpPr txBox="1"/>
          <p:nvPr>
            <p:ph type="title"/>
          </p:nvPr>
        </p:nvSpPr>
        <p:spPr>
          <a:xfrm>
            <a:off x="322325" y="375025"/>
            <a:ext cx="2890500" cy="11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is Poisson Disk Sampling?</a:t>
            </a:r>
            <a:endParaRPr/>
          </a:p>
        </p:txBody>
      </p:sp>
      <p:sp>
        <p:nvSpPr>
          <p:cNvPr id="13340" name="Google Shape;13340;p32"/>
          <p:cNvSpPr txBox="1"/>
          <p:nvPr/>
        </p:nvSpPr>
        <p:spPr>
          <a:xfrm>
            <a:off x="3649650" y="4007725"/>
            <a:ext cx="47484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757575"/>
                </a:solidFill>
                <a:highlight>
                  <a:srgbClr val="FFFFFF"/>
                </a:highlight>
                <a:latin typeface="Hind Vadodara"/>
                <a:ea typeface="Hind Vadodara"/>
                <a:cs typeface="Hind Vadodara"/>
                <a:sym typeface="Hind Vadodara"/>
              </a:rPr>
              <a:t>A Sequence of tree leaves placed on the surfaces of the branches using weighted sample elimination by Cem Yuksel.</a:t>
            </a:r>
            <a:endParaRPr sz="1200">
              <a:solidFill>
                <a:srgbClr val="757575"/>
              </a:solidFill>
              <a:highlight>
                <a:srgbClr val="FFFFFF"/>
              </a:highlight>
              <a:latin typeface="Hind Vadodara"/>
              <a:ea typeface="Hind Vadodara"/>
              <a:cs typeface="Hind Vadodara"/>
              <a:sym typeface="Hind Vadodar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757575"/>
              </a:solidFill>
              <a:highlight>
                <a:srgbClr val="FFFFFF"/>
              </a:highlight>
            </a:endParaRPr>
          </a:p>
        </p:txBody>
      </p:sp>
      <p:pic>
        <p:nvPicPr>
          <p:cNvPr id="13341" name="Google Shape;133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9700" y="61350"/>
            <a:ext cx="4748326" cy="3941125"/>
          </a:xfrm>
          <a:prstGeom prst="rect">
            <a:avLst/>
          </a:prstGeom>
          <a:noFill/>
          <a:ln>
            <a:noFill/>
          </a:ln>
        </p:spPr>
      </p:pic>
      <p:sp>
        <p:nvSpPr>
          <p:cNvPr id="13342" name="Google Shape;13342;p32"/>
          <p:cNvSpPr/>
          <p:nvPr/>
        </p:nvSpPr>
        <p:spPr>
          <a:xfrm>
            <a:off x="3838975" y="4642800"/>
            <a:ext cx="4559100" cy="372000"/>
          </a:xfrm>
          <a:prstGeom prst="roundRect">
            <a:avLst>
              <a:gd fmla="val 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chemeClr val="hlink"/>
                </a:solidFill>
                <a:latin typeface="Staatliches"/>
                <a:ea typeface="Staatliches"/>
                <a:cs typeface="Staatliches"/>
                <a:sym typeface="Staatliches"/>
                <a:hlinkClick r:id="rId4"/>
              </a:rPr>
              <a:t>https://medium.com/@hemalatha.psna/implementation-of-poisson-disc-sampling-in-javascript-17665e406ce1</a:t>
            </a:r>
            <a:endParaRPr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3343" name="Google Shape;13343;p32"/>
          <p:cNvSpPr txBox="1"/>
          <p:nvPr/>
        </p:nvSpPr>
        <p:spPr>
          <a:xfrm>
            <a:off x="235175" y="2037225"/>
            <a:ext cx="30648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Poisson disk sampling distributes all samples that are uniformly and randomly located.</a:t>
            </a:r>
            <a:endParaRPr>
              <a:solidFill>
                <a:schemeClr val="lt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  <p:sp>
        <p:nvSpPr>
          <p:cNvPr id="13344" name="Google Shape;13344;p32"/>
          <p:cNvSpPr txBox="1"/>
          <p:nvPr/>
        </p:nvSpPr>
        <p:spPr>
          <a:xfrm>
            <a:off x="235175" y="2800550"/>
            <a:ext cx="23289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As </a:t>
            </a:r>
            <a:r>
              <a:rPr lang="es">
                <a:solidFill>
                  <a:schemeClr val="lt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opposed</a:t>
            </a:r>
            <a:r>
              <a:rPr lang="es">
                <a:solidFill>
                  <a:schemeClr val="lt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 to other sampling algorithms, Poisson provides the most uniform results</a:t>
            </a:r>
            <a:endParaRPr>
              <a:solidFill>
                <a:schemeClr val="lt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  <p:sp>
        <p:nvSpPr>
          <p:cNvPr id="13345" name="Google Shape;13345;p32"/>
          <p:cNvSpPr txBox="1"/>
          <p:nvPr>
            <p:ph idx="1" type="subTitle"/>
          </p:nvPr>
        </p:nvSpPr>
        <p:spPr>
          <a:xfrm>
            <a:off x="235175" y="3771025"/>
            <a:ext cx="2328900" cy="7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>
                <a:solidFill>
                  <a:schemeClr val="lt1"/>
                </a:solidFill>
                <a:latin typeface="Hind Vadodara Light"/>
                <a:ea typeface="Hind Vadodara Light"/>
                <a:cs typeface="Hind Vadodara Light"/>
                <a:sym typeface="Hind Vadodara Light"/>
              </a:rPr>
              <a:t>The closeness is defined by the Poisson disk radius, which is the half distance between the two closest samples</a:t>
            </a:r>
            <a:endParaRPr sz="1400">
              <a:solidFill>
                <a:schemeClr val="lt1"/>
              </a:solidFill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  <p:grpSp>
        <p:nvGrpSpPr>
          <p:cNvPr id="13346" name="Google Shape;13346;p32"/>
          <p:cNvGrpSpPr/>
          <p:nvPr/>
        </p:nvGrpSpPr>
        <p:grpSpPr>
          <a:xfrm>
            <a:off x="2804451" y="4570829"/>
            <a:ext cx="495531" cy="443971"/>
            <a:chOff x="4966500" y="3422675"/>
            <a:chExt cx="256725" cy="230025"/>
          </a:xfrm>
        </p:grpSpPr>
        <p:sp>
          <p:nvSpPr>
            <p:cNvPr id="13347" name="Google Shape;13347;p32"/>
            <p:cNvSpPr/>
            <p:nvPr/>
          </p:nvSpPr>
          <p:spPr>
            <a:xfrm>
              <a:off x="4966500" y="3511000"/>
              <a:ext cx="256725" cy="53400"/>
            </a:xfrm>
            <a:custGeom>
              <a:rect b="b" l="l" r="r" t="t"/>
              <a:pathLst>
                <a:path extrusionOk="0" h="2136" w="10269">
                  <a:moveTo>
                    <a:pt x="0" y="0"/>
                  </a:moveTo>
                  <a:lnTo>
                    <a:pt x="0" y="2135"/>
                  </a:lnTo>
                  <a:lnTo>
                    <a:pt x="10268" y="2135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32"/>
            <p:cNvSpPr/>
            <p:nvPr/>
          </p:nvSpPr>
          <p:spPr>
            <a:xfrm>
              <a:off x="4966500" y="3599950"/>
              <a:ext cx="256725" cy="52750"/>
            </a:xfrm>
            <a:custGeom>
              <a:rect b="b" l="l" r="r" t="t"/>
              <a:pathLst>
                <a:path extrusionOk="0" h="2110" w="10269">
                  <a:moveTo>
                    <a:pt x="0" y="0"/>
                  </a:moveTo>
                  <a:lnTo>
                    <a:pt x="0" y="2110"/>
                  </a:lnTo>
                  <a:lnTo>
                    <a:pt x="10268" y="2110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32"/>
            <p:cNvSpPr/>
            <p:nvPr/>
          </p:nvSpPr>
          <p:spPr>
            <a:xfrm>
              <a:off x="4966500" y="3422675"/>
              <a:ext cx="256725" cy="52750"/>
            </a:xfrm>
            <a:custGeom>
              <a:rect b="b" l="l" r="r" t="t"/>
              <a:pathLst>
                <a:path extrusionOk="0" h="2110" w="10269">
                  <a:moveTo>
                    <a:pt x="0" y="0"/>
                  </a:moveTo>
                  <a:lnTo>
                    <a:pt x="0" y="2110"/>
                  </a:lnTo>
                  <a:lnTo>
                    <a:pt x="10268" y="2110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53" name="Shape 13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4" name="Google Shape;13354;p33"/>
          <p:cNvSpPr txBox="1"/>
          <p:nvPr>
            <p:ph type="title"/>
          </p:nvPr>
        </p:nvSpPr>
        <p:spPr>
          <a:xfrm>
            <a:off x="220000" y="268975"/>
            <a:ext cx="73434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Previous work → Dart Throwing</a:t>
            </a:r>
            <a:endParaRPr/>
          </a:p>
        </p:txBody>
      </p:sp>
      <p:pic>
        <p:nvPicPr>
          <p:cNvPr id="13355" name="Google Shape;1335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925" y="1089150"/>
            <a:ext cx="2312375" cy="2285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56" name="Google Shape;1335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61175" y="2014675"/>
            <a:ext cx="2388025" cy="2317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57" name="Google Shape;13357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74300" y="1171666"/>
            <a:ext cx="2388024" cy="2292185"/>
          </a:xfrm>
          <a:prstGeom prst="rect">
            <a:avLst/>
          </a:prstGeom>
          <a:noFill/>
          <a:ln>
            <a:noFill/>
          </a:ln>
        </p:spPr>
      </p:pic>
      <p:sp>
        <p:nvSpPr>
          <p:cNvPr id="13358" name="Google Shape;13358;p33"/>
          <p:cNvSpPr/>
          <p:nvPr/>
        </p:nvSpPr>
        <p:spPr>
          <a:xfrm>
            <a:off x="1821225" y="3504877"/>
            <a:ext cx="1213296" cy="698002"/>
          </a:xfrm>
          <a:custGeom>
            <a:rect b="b" l="l" r="r" t="t"/>
            <a:pathLst>
              <a:path extrusionOk="0" h="34220" w="43332">
                <a:moveTo>
                  <a:pt x="546" y="0"/>
                </a:moveTo>
                <a:cubicBezTo>
                  <a:pt x="-631" y="7044"/>
                  <a:pt x="-253" y="17820"/>
                  <a:pt x="6311" y="20634"/>
                </a:cubicBezTo>
                <a:cubicBezTo>
                  <a:pt x="9796" y="22128"/>
                  <a:pt x="13942" y="23655"/>
                  <a:pt x="17539" y="22455"/>
                </a:cubicBezTo>
                <a:cubicBezTo>
                  <a:pt x="21058" y="21281"/>
                  <a:pt x="22394" y="16151"/>
                  <a:pt x="22394" y="12441"/>
                </a:cubicBezTo>
                <a:cubicBezTo>
                  <a:pt x="22394" y="9097"/>
                  <a:pt x="14433" y="9194"/>
                  <a:pt x="12380" y="11834"/>
                </a:cubicBezTo>
                <a:cubicBezTo>
                  <a:pt x="9393" y="15674"/>
                  <a:pt x="8608" y="22466"/>
                  <a:pt x="11470" y="26400"/>
                </a:cubicBezTo>
                <a:cubicBezTo>
                  <a:pt x="15572" y="32040"/>
                  <a:pt x="24718" y="35967"/>
                  <a:pt x="31194" y="33379"/>
                </a:cubicBezTo>
                <a:cubicBezTo>
                  <a:pt x="36441" y="31282"/>
                  <a:pt x="39336" y="25541"/>
                  <a:pt x="43332" y="21545"/>
                </a:cubicBez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13359" name="Google Shape;13359;p33"/>
          <p:cNvSpPr/>
          <p:nvPr/>
        </p:nvSpPr>
        <p:spPr>
          <a:xfrm>
            <a:off x="4422802" y="1403925"/>
            <a:ext cx="1463094" cy="431950"/>
          </a:xfrm>
          <a:custGeom>
            <a:rect b="b" l="l" r="r" t="t"/>
            <a:pathLst>
              <a:path extrusionOk="0" h="17278" w="45262">
                <a:moveTo>
                  <a:pt x="1262" y="17278"/>
                </a:moveTo>
                <a:cubicBezTo>
                  <a:pt x="-1174" y="12406"/>
                  <a:pt x="105" y="2175"/>
                  <a:pt x="5510" y="1498"/>
                </a:cubicBezTo>
                <a:cubicBezTo>
                  <a:pt x="9129" y="1045"/>
                  <a:pt x="13367" y="133"/>
                  <a:pt x="16435" y="2105"/>
                </a:cubicBezTo>
                <a:cubicBezTo>
                  <a:pt x="20203" y="4527"/>
                  <a:pt x="26507" y="13012"/>
                  <a:pt x="22200" y="14243"/>
                </a:cubicBezTo>
                <a:cubicBezTo>
                  <a:pt x="17917" y="15467"/>
                  <a:pt x="18523" y="2114"/>
                  <a:pt x="22807" y="892"/>
                </a:cubicBezTo>
                <a:cubicBezTo>
                  <a:pt x="30263" y="-1235"/>
                  <a:pt x="40968" y="505"/>
                  <a:pt x="45262" y="6961"/>
                </a:cubicBez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13360" name="Google Shape;13360;p33"/>
          <p:cNvSpPr/>
          <p:nvPr/>
        </p:nvSpPr>
        <p:spPr>
          <a:xfrm>
            <a:off x="220000" y="4771425"/>
            <a:ext cx="4855200" cy="341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chemeClr val="hlink"/>
                </a:solidFill>
                <a:latin typeface="Staatliches"/>
                <a:ea typeface="Staatliches"/>
                <a:cs typeface="Staatliches"/>
                <a:sym typeface="Staatliches"/>
                <a:hlinkClick r:id="rId6"/>
              </a:rPr>
              <a:t>https://www.youtube.com/watch?time_continue=4&amp;v=G94y3YRqSHk&amp;feature=emb_logo</a:t>
            </a:r>
            <a:endParaRPr>
              <a:latin typeface="Staatliches"/>
              <a:ea typeface="Staatliches"/>
              <a:cs typeface="Staatliches"/>
              <a:sym typeface="Staatliche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64" name="Shape 13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65" name="Google Shape;13365;p34"/>
          <p:cNvGrpSpPr/>
          <p:nvPr/>
        </p:nvGrpSpPr>
        <p:grpSpPr>
          <a:xfrm>
            <a:off x="8213287" y="4844584"/>
            <a:ext cx="587972" cy="198648"/>
            <a:chOff x="4953150" y="2809525"/>
            <a:chExt cx="282150" cy="95325"/>
          </a:xfrm>
        </p:grpSpPr>
        <p:sp>
          <p:nvSpPr>
            <p:cNvPr id="13366" name="Google Shape;13366;p34"/>
            <p:cNvSpPr/>
            <p:nvPr/>
          </p:nvSpPr>
          <p:spPr>
            <a:xfrm>
              <a:off x="4953150" y="2809525"/>
              <a:ext cx="94700" cy="95325"/>
            </a:xfrm>
            <a:custGeom>
              <a:rect b="b" l="l" r="r" t="t"/>
              <a:pathLst>
                <a:path extrusionOk="0" h="3813" w="3788">
                  <a:moveTo>
                    <a:pt x="1881" y="0"/>
                  </a:moveTo>
                  <a:lnTo>
                    <a:pt x="0" y="1906"/>
                  </a:lnTo>
                  <a:lnTo>
                    <a:pt x="1881" y="3813"/>
                  </a:lnTo>
                  <a:lnTo>
                    <a:pt x="3787" y="1906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34"/>
            <p:cNvSpPr/>
            <p:nvPr/>
          </p:nvSpPr>
          <p:spPr>
            <a:xfrm>
              <a:off x="5048450" y="2809525"/>
              <a:ext cx="94700" cy="95325"/>
            </a:xfrm>
            <a:custGeom>
              <a:rect b="b" l="l" r="r" t="t"/>
              <a:pathLst>
                <a:path extrusionOk="0" h="3813" w="3788">
                  <a:moveTo>
                    <a:pt x="1882" y="0"/>
                  </a:moveTo>
                  <a:lnTo>
                    <a:pt x="1" y="1906"/>
                  </a:lnTo>
                  <a:lnTo>
                    <a:pt x="1882" y="3813"/>
                  </a:lnTo>
                  <a:lnTo>
                    <a:pt x="3788" y="190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34"/>
            <p:cNvSpPr/>
            <p:nvPr/>
          </p:nvSpPr>
          <p:spPr>
            <a:xfrm>
              <a:off x="5139950" y="2809525"/>
              <a:ext cx="95350" cy="95325"/>
            </a:xfrm>
            <a:custGeom>
              <a:rect b="b" l="l" r="r" t="t"/>
              <a:pathLst>
                <a:path extrusionOk="0" h="3813" w="3814">
                  <a:moveTo>
                    <a:pt x="1907" y="0"/>
                  </a:moveTo>
                  <a:lnTo>
                    <a:pt x="1" y="1906"/>
                  </a:lnTo>
                  <a:lnTo>
                    <a:pt x="1907" y="3813"/>
                  </a:lnTo>
                  <a:lnTo>
                    <a:pt x="3813" y="1906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69" name="Google Shape;13369;p34"/>
          <p:cNvSpPr txBox="1"/>
          <p:nvPr/>
        </p:nvSpPr>
        <p:spPr>
          <a:xfrm>
            <a:off x="363800" y="288300"/>
            <a:ext cx="46731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Work Sans Regular"/>
                <a:ea typeface="Work Sans Regular"/>
                <a:cs typeface="Work Sans Regular"/>
                <a:sym typeface="Work Sans Regular"/>
              </a:rPr>
              <a:t>Poisson Disk Sampling</a:t>
            </a:r>
            <a:endParaRPr sz="3000">
              <a:solidFill>
                <a:srgbClr val="FFFFFF"/>
              </a:solidFill>
              <a:latin typeface="Work Sans Regular"/>
              <a:ea typeface="Work Sans Regular"/>
              <a:cs typeface="Work Sans Regular"/>
              <a:sym typeface="Work Sans Regular"/>
            </a:endParaRPr>
          </a:p>
        </p:txBody>
      </p:sp>
      <p:sp>
        <p:nvSpPr>
          <p:cNvPr id="13370" name="Google Shape;13370;p34"/>
          <p:cNvSpPr txBox="1"/>
          <p:nvPr/>
        </p:nvSpPr>
        <p:spPr>
          <a:xfrm>
            <a:off x="1158800" y="1365950"/>
            <a:ext cx="3878100" cy="30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Hind Vadodara"/>
                <a:ea typeface="Hind Vadodara"/>
                <a:cs typeface="Hind Vadodara"/>
                <a:sym typeface="Hind Vadodara"/>
              </a:rPr>
              <a:t>Poisson Disk Sampling in IR</a:t>
            </a:r>
            <a:r>
              <a:rPr b="1" baseline="30000" lang="es">
                <a:latin typeface="Hind Vadodara"/>
                <a:ea typeface="Hind Vadodara"/>
                <a:cs typeface="Hind Vadodara"/>
                <a:sym typeface="Hind Vadodara"/>
              </a:rPr>
              <a:t>n</a:t>
            </a:r>
            <a:endParaRPr b="1">
              <a:latin typeface="Hind Vadodara"/>
              <a:ea typeface="Hind Vadodara"/>
              <a:cs typeface="Hind Vadodara"/>
              <a:sym typeface="Hind Vadodar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ind Vadodara Light"/>
              <a:buChar char="●"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Dunbar and Humphreys presented a spatial data structure in 2D.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ind Vadodara Light"/>
              <a:buChar char="○"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Cannot expand into another dimension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ind Vadodara Light"/>
              <a:buChar char="●"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Gamito and Maddock presented an algorithm for euclidean space of arbitrary dimension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ind Vadodara Light"/>
              <a:buChar char="○"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Space and time complexity O(nlogn)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ind Vadodara Light"/>
              <a:buChar char="●"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Chen and Gotsman </a:t>
            </a: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presented</a:t>
            </a: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 a parallel algorithm of the Poisson Disk Sampling.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  <p:sp>
        <p:nvSpPr>
          <p:cNvPr id="13371" name="Google Shape;13371;p34"/>
          <p:cNvSpPr txBox="1"/>
          <p:nvPr/>
        </p:nvSpPr>
        <p:spPr>
          <a:xfrm>
            <a:off x="5036900" y="1365950"/>
            <a:ext cx="3878100" cy="30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Hind Vadodara"/>
                <a:ea typeface="Hind Vadodara"/>
                <a:cs typeface="Hind Vadodara"/>
                <a:sym typeface="Hind Vadodara"/>
              </a:rPr>
              <a:t>Poisson Disk Sampling on Surfaces</a:t>
            </a:r>
            <a:endParaRPr b="1">
              <a:latin typeface="Hind Vadodara"/>
              <a:ea typeface="Hind Vadodara"/>
              <a:cs typeface="Hind Vadodara"/>
              <a:sym typeface="Hind Vadodar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ind Vadodara Light"/>
              <a:buChar char="●"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Most of these algorithms adopt some spatial data structure: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ind Vadodara Light"/>
              <a:buChar char="○"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Explicitly partitions the surface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ind Vadodara Light"/>
              <a:buChar char="○"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Subdivide the surface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ind Vadodara Light"/>
              <a:buChar char="○"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Maintains the region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ind Vadodara Light"/>
              <a:buChar char="●"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But they implemented in a way that it can 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ind Vadodara Light"/>
              <a:buChar char="○"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Work in IR</a:t>
            </a:r>
            <a:r>
              <a:rPr baseline="30000" lang="es">
                <a:latin typeface="Hind Vadodara Light"/>
                <a:ea typeface="Hind Vadodara Light"/>
                <a:cs typeface="Hind Vadodara Light"/>
                <a:sym typeface="Hind Vadodara Light"/>
              </a:rPr>
              <a:t>n</a:t>
            </a: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 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ind Vadodara Light"/>
              <a:buChar char="○"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The generated samples are distributed uniformly and </a:t>
            </a: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randomly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ind Vadodara Light"/>
              <a:buChar char="○"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The samples doesn’t experienced conflicts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ind Vadodara Light"/>
              <a:buChar char="○"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Is parallel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75" name="Shape 13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6" name="Google Shape;13376;p35"/>
          <p:cNvSpPr txBox="1"/>
          <p:nvPr>
            <p:ph type="title"/>
          </p:nvPr>
        </p:nvSpPr>
        <p:spPr>
          <a:xfrm>
            <a:off x="618125" y="344700"/>
            <a:ext cx="4382400" cy="7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Data Structure</a:t>
            </a:r>
            <a:endParaRPr/>
          </a:p>
        </p:txBody>
      </p:sp>
      <p:grpSp>
        <p:nvGrpSpPr>
          <p:cNvPr id="13377" name="Google Shape;13377;p35"/>
          <p:cNvGrpSpPr/>
          <p:nvPr/>
        </p:nvGrpSpPr>
        <p:grpSpPr>
          <a:xfrm>
            <a:off x="239702" y="4675168"/>
            <a:ext cx="412018" cy="369144"/>
            <a:chOff x="4966500" y="3422675"/>
            <a:chExt cx="256725" cy="230025"/>
          </a:xfrm>
        </p:grpSpPr>
        <p:sp>
          <p:nvSpPr>
            <p:cNvPr id="13378" name="Google Shape;13378;p35"/>
            <p:cNvSpPr/>
            <p:nvPr/>
          </p:nvSpPr>
          <p:spPr>
            <a:xfrm>
              <a:off x="4966500" y="3511000"/>
              <a:ext cx="256725" cy="53400"/>
            </a:xfrm>
            <a:custGeom>
              <a:rect b="b" l="l" r="r" t="t"/>
              <a:pathLst>
                <a:path extrusionOk="0" h="2136" w="10269">
                  <a:moveTo>
                    <a:pt x="0" y="0"/>
                  </a:moveTo>
                  <a:lnTo>
                    <a:pt x="0" y="2135"/>
                  </a:lnTo>
                  <a:lnTo>
                    <a:pt x="10268" y="2135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35"/>
            <p:cNvSpPr/>
            <p:nvPr/>
          </p:nvSpPr>
          <p:spPr>
            <a:xfrm>
              <a:off x="4966500" y="3599950"/>
              <a:ext cx="256725" cy="52750"/>
            </a:xfrm>
            <a:custGeom>
              <a:rect b="b" l="l" r="r" t="t"/>
              <a:pathLst>
                <a:path extrusionOk="0" h="2110" w="10269">
                  <a:moveTo>
                    <a:pt x="0" y="0"/>
                  </a:moveTo>
                  <a:lnTo>
                    <a:pt x="0" y="2110"/>
                  </a:lnTo>
                  <a:lnTo>
                    <a:pt x="10268" y="2110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35"/>
            <p:cNvSpPr/>
            <p:nvPr/>
          </p:nvSpPr>
          <p:spPr>
            <a:xfrm>
              <a:off x="4966500" y="3422675"/>
              <a:ext cx="256725" cy="52750"/>
            </a:xfrm>
            <a:custGeom>
              <a:rect b="b" l="l" r="r" t="t"/>
              <a:pathLst>
                <a:path extrusionOk="0" h="2110" w="10269">
                  <a:moveTo>
                    <a:pt x="0" y="0"/>
                  </a:moveTo>
                  <a:lnTo>
                    <a:pt x="0" y="2110"/>
                  </a:lnTo>
                  <a:lnTo>
                    <a:pt x="10268" y="2110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81" name="Google Shape;13381;p35"/>
          <p:cNvSpPr txBox="1"/>
          <p:nvPr/>
        </p:nvSpPr>
        <p:spPr>
          <a:xfrm>
            <a:off x="508700" y="1311100"/>
            <a:ext cx="3570300" cy="30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enum SampleStatus{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	IDLE,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	ACTIVE,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	ACCEPTED,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	REJECTED,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};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struct Sample{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	SampleStatus status;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	float priority;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vector3d pos;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int face_id;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};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  <p:sp>
        <p:nvSpPr>
          <p:cNvPr id="13382" name="Google Shape;13382;p35"/>
          <p:cNvSpPr txBox="1"/>
          <p:nvPr/>
        </p:nvSpPr>
        <p:spPr>
          <a:xfrm>
            <a:off x="5000525" y="1311100"/>
            <a:ext cx="3570300" cy="30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list&lt;Sample&gt; S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vector&lt;Sample&gt; P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vector&lt;int&gt; PointIndex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list&lt;Sample&gt; A[T]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Hind Vadodara Light"/>
                <a:ea typeface="Hind Vadodara Light"/>
                <a:cs typeface="Hind Vadodara Light"/>
                <a:sym typeface="Hind Vadodara Light"/>
              </a:rPr>
              <a:t>list&lt;Sample&gt; I[T]</a:t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ind Vadodara Light"/>
              <a:ea typeface="Hind Vadodara Light"/>
              <a:cs typeface="Hind Vadodara Light"/>
              <a:sym typeface="Hind Vadodara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86" name="Shape 13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7" name="Google Shape;13387;p36"/>
          <p:cNvSpPr txBox="1"/>
          <p:nvPr>
            <p:ph type="title"/>
          </p:nvPr>
        </p:nvSpPr>
        <p:spPr>
          <a:xfrm>
            <a:off x="618125" y="344700"/>
            <a:ext cx="4382400" cy="7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Pseudocode</a:t>
            </a:r>
            <a:endParaRPr/>
          </a:p>
        </p:txBody>
      </p:sp>
      <p:pic>
        <p:nvPicPr>
          <p:cNvPr id="13388" name="Google Shape;1338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675" y="923550"/>
            <a:ext cx="3794550" cy="406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89" name="Google Shape;1338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2850" y="994725"/>
            <a:ext cx="4403106" cy="374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93" name="Shape 13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4" name="Google Shape;13394;p37"/>
          <p:cNvSpPr txBox="1"/>
          <p:nvPr>
            <p:ph type="title"/>
          </p:nvPr>
        </p:nvSpPr>
        <p:spPr>
          <a:xfrm>
            <a:off x="618125" y="344700"/>
            <a:ext cx="2754300" cy="19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Parallel Poisson Disk Sampling on Surfaces</a:t>
            </a:r>
            <a:endParaRPr/>
          </a:p>
        </p:txBody>
      </p:sp>
      <p:sp>
        <p:nvSpPr>
          <p:cNvPr id="13395" name="Google Shape;13395;p37"/>
          <p:cNvSpPr txBox="1"/>
          <p:nvPr>
            <p:ph idx="1" type="subTitle"/>
          </p:nvPr>
        </p:nvSpPr>
        <p:spPr>
          <a:xfrm>
            <a:off x="3673200" y="428825"/>
            <a:ext cx="4821600" cy="4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Parallel Sampling from Dense Points</a:t>
            </a:r>
            <a:endParaRPr/>
          </a:p>
        </p:txBody>
      </p:sp>
      <p:sp>
        <p:nvSpPr>
          <p:cNvPr id="13396" name="Google Shape;13396;p37"/>
          <p:cNvSpPr txBox="1"/>
          <p:nvPr>
            <p:ph idx="3" type="subTitle"/>
          </p:nvPr>
        </p:nvSpPr>
        <p:spPr>
          <a:xfrm>
            <a:off x="4572000" y="995850"/>
            <a:ext cx="3024000" cy="22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Converts the input mesh into a set of dense points 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Randomly selects the samples from 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Processes them as PDTS</a:t>
            </a:r>
            <a:endParaRPr/>
          </a:p>
        </p:txBody>
      </p:sp>
      <p:sp>
        <p:nvSpPr>
          <p:cNvPr id="13397" name="Google Shape;13397;p37"/>
          <p:cNvSpPr txBox="1"/>
          <p:nvPr>
            <p:ph idx="3" type="subTitle"/>
          </p:nvPr>
        </p:nvSpPr>
        <p:spPr>
          <a:xfrm>
            <a:off x="4524925" y="3390300"/>
            <a:ext cx="30240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>
                <a:latin typeface="Hind Vadodara"/>
                <a:ea typeface="Hind Vadodara"/>
                <a:cs typeface="Hind Vadodara"/>
                <a:sym typeface="Hind Vadodara"/>
              </a:rPr>
              <a:t>Works for arbitrary surfaces</a:t>
            </a:r>
            <a:endParaRPr b="1">
              <a:latin typeface="Hind Vadodara"/>
              <a:ea typeface="Hind Vadodara"/>
              <a:cs typeface="Hind Vadodara"/>
              <a:sym typeface="Hind Vadodara"/>
            </a:endParaRPr>
          </a:p>
        </p:txBody>
      </p:sp>
      <p:sp>
        <p:nvSpPr>
          <p:cNvPr id="13398" name="Google Shape;13398;p37"/>
          <p:cNvSpPr/>
          <p:nvPr/>
        </p:nvSpPr>
        <p:spPr>
          <a:xfrm>
            <a:off x="136939" y="4291780"/>
            <a:ext cx="483396" cy="484369"/>
          </a:xfrm>
          <a:custGeom>
            <a:rect b="b" l="l" r="r" t="t"/>
            <a:pathLst>
              <a:path extrusionOk="0" h="12073" w="12048">
                <a:moveTo>
                  <a:pt x="6024" y="1"/>
                </a:moveTo>
                <a:cubicBezTo>
                  <a:pt x="2694" y="1"/>
                  <a:pt x="0" y="2695"/>
                  <a:pt x="0" y="6024"/>
                </a:cubicBezTo>
                <a:cubicBezTo>
                  <a:pt x="0" y="9379"/>
                  <a:pt x="2694" y="12073"/>
                  <a:pt x="6024" y="12073"/>
                </a:cubicBezTo>
                <a:cubicBezTo>
                  <a:pt x="9353" y="12073"/>
                  <a:pt x="12047" y="9379"/>
                  <a:pt x="12047" y="6024"/>
                </a:cubicBezTo>
                <a:cubicBezTo>
                  <a:pt x="12047" y="2695"/>
                  <a:pt x="9353" y="1"/>
                  <a:pt x="602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99" name="Google Shape;13399;p37"/>
          <p:cNvGrpSpPr/>
          <p:nvPr/>
        </p:nvGrpSpPr>
        <p:grpSpPr>
          <a:xfrm>
            <a:off x="405302" y="4560343"/>
            <a:ext cx="412018" cy="369144"/>
            <a:chOff x="4966500" y="3422675"/>
            <a:chExt cx="256725" cy="230025"/>
          </a:xfrm>
        </p:grpSpPr>
        <p:sp>
          <p:nvSpPr>
            <p:cNvPr id="13400" name="Google Shape;13400;p37"/>
            <p:cNvSpPr/>
            <p:nvPr/>
          </p:nvSpPr>
          <p:spPr>
            <a:xfrm>
              <a:off x="4966500" y="3511000"/>
              <a:ext cx="256725" cy="53400"/>
            </a:xfrm>
            <a:custGeom>
              <a:rect b="b" l="l" r="r" t="t"/>
              <a:pathLst>
                <a:path extrusionOk="0" h="2136" w="10269">
                  <a:moveTo>
                    <a:pt x="0" y="0"/>
                  </a:moveTo>
                  <a:lnTo>
                    <a:pt x="0" y="2135"/>
                  </a:lnTo>
                  <a:lnTo>
                    <a:pt x="10268" y="2135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1" name="Google Shape;13401;p37"/>
            <p:cNvSpPr/>
            <p:nvPr/>
          </p:nvSpPr>
          <p:spPr>
            <a:xfrm>
              <a:off x="4966500" y="3599950"/>
              <a:ext cx="256725" cy="52750"/>
            </a:xfrm>
            <a:custGeom>
              <a:rect b="b" l="l" r="r" t="t"/>
              <a:pathLst>
                <a:path extrusionOk="0" h="2110" w="10269">
                  <a:moveTo>
                    <a:pt x="0" y="0"/>
                  </a:moveTo>
                  <a:lnTo>
                    <a:pt x="0" y="2110"/>
                  </a:lnTo>
                  <a:lnTo>
                    <a:pt x="10268" y="2110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37"/>
            <p:cNvSpPr/>
            <p:nvPr/>
          </p:nvSpPr>
          <p:spPr>
            <a:xfrm>
              <a:off x="4966500" y="3422675"/>
              <a:ext cx="256725" cy="52750"/>
            </a:xfrm>
            <a:custGeom>
              <a:rect b="b" l="l" r="r" t="t"/>
              <a:pathLst>
                <a:path extrusionOk="0" h="2110" w="10269">
                  <a:moveTo>
                    <a:pt x="0" y="0"/>
                  </a:moveTo>
                  <a:lnTo>
                    <a:pt x="0" y="2110"/>
                  </a:lnTo>
                  <a:lnTo>
                    <a:pt x="10268" y="2110"/>
                  </a:lnTo>
                  <a:lnTo>
                    <a:pt x="10268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3" name="Google Shape;13403;p37"/>
          <p:cNvGrpSpPr/>
          <p:nvPr/>
        </p:nvGrpSpPr>
        <p:grpSpPr>
          <a:xfrm>
            <a:off x="8213287" y="4844584"/>
            <a:ext cx="587972" cy="198648"/>
            <a:chOff x="4953150" y="2809525"/>
            <a:chExt cx="282150" cy="95325"/>
          </a:xfrm>
        </p:grpSpPr>
        <p:sp>
          <p:nvSpPr>
            <p:cNvPr id="13404" name="Google Shape;13404;p37"/>
            <p:cNvSpPr/>
            <p:nvPr/>
          </p:nvSpPr>
          <p:spPr>
            <a:xfrm>
              <a:off x="4953150" y="2809525"/>
              <a:ext cx="94700" cy="95325"/>
            </a:xfrm>
            <a:custGeom>
              <a:rect b="b" l="l" r="r" t="t"/>
              <a:pathLst>
                <a:path extrusionOk="0" h="3813" w="3788">
                  <a:moveTo>
                    <a:pt x="1881" y="0"/>
                  </a:moveTo>
                  <a:lnTo>
                    <a:pt x="0" y="1906"/>
                  </a:lnTo>
                  <a:lnTo>
                    <a:pt x="1881" y="3813"/>
                  </a:lnTo>
                  <a:lnTo>
                    <a:pt x="3787" y="1906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37"/>
            <p:cNvSpPr/>
            <p:nvPr/>
          </p:nvSpPr>
          <p:spPr>
            <a:xfrm>
              <a:off x="5048450" y="2809525"/>
              <a:ext cx="94700" cy="95325"/>
            </a:xfrm>
            <a:custGeom>
              <a:rect b="b" l="l" r="r" t="t"/>
              <a:pathLst>
                <a:path extrusionOk="0" h="3813" w="3788">
                  <a:moveTo>
                    <a:pt x="1882" y="0"/>
                  </a:moveTo>
                  <a:lnTo>
                    <a:pt x="1" y="1906"/>
                  </a:lnTo>
                  <a:lnTo>
                    <a:pt x="1882" y="3813"/>
                  </a:lnTo>
                  <a:lnTo>
                    <a:pt x="3788" y="190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37"/>
            <p:cNvSpPr/>
            <p:nvPr/>
          </p:nvSpPr>
          <p:spPr>
            <a:xfrm>
              <a:off x="5139950" y="2809525"/>
              <a:ext cx="95350" cy="95325"/>
            </a:xfrm>
            <a:custGeom>
              <a:rect b="b" l="l" r="r" t="t"/>
              <a:pathLst>
                <a:path extrusionOk="0" h="3813" w="3814">
                  <a:moveTo>
                    <a:pt x="1907" y="0"/>
                  </a:moveTo>
                  <a:lnTo>
                    <a:pt x="1" y="1906"/>
                  </a:lnTo>
                  <a:lnTo>
                    <a:pt x="1907" y="3813"/>
                  </a:lnTo>
                  <a:lnTo>
                    <a:pt x="3813" y="1906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rgbClr val="6161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aumatology Breakthrough by Slidesgo">
  <a:themeElements>
    <a:clrScheme name="Simple Light">
      <a:dk1>
        <a:srgbClr val="434343"/>
      </a:dk1>
      <a:lt1>
        <a:srgbClr val="FFFFFF"/>
      </a:lt1>
      <a:dk2>
        <a:srgbClr val="FDEBD9"/>
      </a:dk2>
      <a:lt2>
        <a:srgbClr val="F39C6A"/>
      </a:lt2>
      <a:accent1>
        <a:srgbClr val="FFF292"/>
      </a:accent1>
      <a:accent2>
        <a:srgbClr val="616160"/>
      </a:accent2>
      <a:accent3>
        <a:srgbClr val="E2D0BF"/>
      </a:accent3>
      <a:accent4>
        <a:srgbClr val="FFF292"/>
      </a:accent4>
      <a:accent5>
        <a:srgbClr val="E2D0BF"/>
      </a:accent5>
      <a:accent6>
        <a:srgbClr val="FFF292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